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9"/>
  </p:handoutMasterIdLst>
  <p:sldIdLst>
    <p:sldId id="257" r:id="rId5"/>
    <p:sldId id="263" r:id="rId6"/>
    <p:sldId id="258" r:id="rId7"/>
    <p:sldId id="260" r:id="rId8"/>
    <p:sldId id="256" r:id="rId9"/>
    <p:sldId id="268" r:id="rId10"/>
    <p:sldId id="259" r:id="rId11"/>
    <p:sldId id="267" r:id="rId12"/>
    <p:sldId id="269" r:id="rId13"/>
    <p:sldId id="270" r:id="rId14"/>
    <p:sldId id="271" r:id="rId15"/>
    <p:sldId id="274" r:id="rId16"/>
    <p:sldId id="273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iparoexpress.pa@outlook.it" initials="r" lastIdx="1" clrIdx="0">
    <p:extLst>
      <p:ext uri="{19B8F6BF-5375-455C-9EA6-DF929625EA0E}">
        <p15:presenceInfo xmlns:p15="http://schemas.microsoft.com/office/powerpoint/2012/main" userId="riparoexpress.pa@outlook.i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6FC917-F95A-4C72-A67A-2DAAD8FC74FC}" v="1" dt="2020-06-25T14:57:24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04390B-A81C-498F-A633-0C3247F4B99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AF5E6006-F379-47A2-B854-1AEC80CFF2F7}" type="pres">
      <dgm:prSet presAssocID="{5D04390B-A81C-498F-A633-0C3247F4B99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</dgm:ptLst>
  <dgm:cxnLst>
    <dgm:cxn modelId="{FCE9A1CF-CA56-4358-88A9-BD750007A268}" type="presOf" srcId="{5D04390B-A81C-498F-A633-0C3247F4B994}" destId="{AF5E6006-F379-47A2-B854-1AEC80CFF2F7}" srcOrd="0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55802B3-27F4-456B-A2FA-0687DB14654F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4E552693-F704-425C-8A9B-C797AC3213B9}">
      <dgm:prSet phldrT="[Testo]" custT="1"/>
      <dgm:spPr/>
      <dgm:t>
        <a:bodyPr/>
        <a:lstStyle/>
        <a:p>
          <a:r>
            <a:rPr lang="it-IT" sz="2400" dirty="0" err="1" smtClean="0">
              <a:solidFill>
                <a:schemeClr val="tx2">
                  <a:lumMod val="50000"/>
                </a:schemeClr>
              </a:solidFill>
            </a:rPr>
            <a:t>Facebook</a:t>
          </a:r>
          <a:r>
            <a:rPr lang="it-IT" sz="2400" dirty="0" smtClean="0"/>
            <a:t> </a:t>
          </a:r>
          <a:endParaRPr lang="it-IT" sz="2400" dirty="0"/>
        </a:p>
      </dgm:t>
    </dgm:pt>
    <dgm:pt modelId="{4F10FCCE-4766-4E29-8632-3BCB8A196F01}" type="parTrans" cxnId="{05E153E0-42C8-48CF-AF0D-EB08720F472F}">
      <dgm:prSet/>
      <dgm:spPr/>
      <dgm:t>
        <a:bodyPr/>
        <a:lstStyle/>
        <a:p>
          <a:endParaRPr lang="it-IT"/>
        </a:p>
      </dgm:t>
    </dgm:pt>
    <dgm:pt modelId="{5A8BC490-455D-4161-BD40-07D6F25ACFA7}" type="sibTrans" cxnId="{05E153E0-42C8-48CF-AF0D-EB08720F472F}">
      <dgm:prSet/>
      <dgm:spPr/>
      <dgm:t>
        <a:bodyPr/>
        <a:lstStyle/>
        <a:p>
          <a:endParaRPr lang="it-IT"/>
        </a:p>
      </dgm:t>
    </dgm:pt>
    <dgm:pt modelId="{EF779E9D-56CB-41B9-8AC0-C6FA7F26EE62}">
      <dgm:prSet phldrT="[Testo]" custT="1"/>
      <dgm:spPr/>
      <dgm:t>
        <a:bodyPr/>
        <a:lstStyle/>
        <a:p>
          <a:r>
            <a:rPr lang="it-IT" sz="2400" dirty="0" smtClean="0"/>
            <a:t>Instagram </a:t>
          </a:r>
          <a:endParaRPr lang="it-IT" sz="2400" dirty="0"/>
        </a:p>
      </dgm:t>
    </dgm:pt>
    <dgm:pt modelId="{3CD7A3B5-369B-481F-82CB-C265F3E8C444}" type="parTrans" cxnId="{AE5FFCF9-12D7-4FBA-9965-8E6565262D8F}">
      <dgm:prSet/>
      <dgm:spPr/>
      <dgm:t>
        <a:bodyPr/>
        <a:lstStyle/>
        <a:p>
          <a:endParaRPr lang="it-IT"/>
        </a:p>
      </dgm:t>
    </dgm:pt>
    <dgm:pt modelId="{268A4C56-3A29-4033-A1BC-6EA80826C2D8}" type="sibTrans" cxnId="{AE5FFCF9-12D7-4FBA-9965-8E6565262D8F}">
      <dgm:prSet/>
      <dgm:spPr/>
      <dgm:t>
        <a:bodyPr/>
        <a:lstStyle/>
        <a:p>
          <a:endParaRPr lang="it-IT"/>
        </a:p>
      </dgm:t>
    </dgm:pt>
    <dgm:pt modelId="{F23EE94C-CCC7-4ECB-97DA-7FD59895C95A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tx2">
                  <a:lumMod val="50000"/>
                </a:schemeClr>
              </a:solidFill>
            </a:rPr>
            <a:t>Sito</a:t>
          </a:r>
          <a:r>
            <a:rPr lang="it-IT" sz="2400" baseline="0" dirty="0" smtClean="0">
              <a:solidFill>
                <a:schemeClr val="tx2">
                  <a:lumMod val="50000"/>
                </a:schemeClr>
              </a:solidFill>
            </a:rPr>
            <a:t> web</a:t>
          </a:r>
          <a:endParaRPr lang="it-IT" sz="2400" dirty="0">
            <a:solidFill>
              <a:schemeClr val="tx2">
                <a:lumMod val="50000"/>
              </a:schemeClr>
            </a:solidFill>
          </a:endParaRPr>
        </a:p>
      </dgm:t>
    </dgm:pt>
    <dgm:pt modelId="{9D0E324E-B36B-45BB-8399-1AEE961754E0}" type="parTrans" cxnId="{212CEB40-67AA-43FC-B521-826233E986FF}">
      <dgm:prSet/>
      <dgm:spPr/>
      <dgm:t>
        <a:bodyPr/>
        <a:lstStyle/>
        <a:p>
          <a:endParaRPr lang="it-IT"/>
        </a:p>
      </dgm:t>
    </dgm:pt>
    <dgm:pt modelId="{C39B1FB5-3463-4B11-BDCA-4538FD4DD80F}" type="sibTrans" cxnId="{212CEB40-67AA-43FC-B521-826233E986FF}">
      <dgm:prSet/>
      <dgm:spPr/>
      <dgm:t>
        <a:bodyPr/>
        <a:lstStyle/>
        <a:p>
          <a:endParaRPr lang="it-IT"/>
        </a:p>
      </dgm:t>
    </dgm:pt>
    <dgm:pt modelId="{7F68DC0C-8F03-4C96-A343-60B7606F655B}" type="pres">
      <dgm:prSet presAssocID="{C55802B3-27F4-456B-A2FA-0687DB14654F}" presName="Name0" presStyleCnt="0">
        <dgm:presLayoutVars>
          <dgm:dir/>
          <dgm:animLvl val="lvl"/>
          <dgm:resizeHandles val="exact"/>
        </dgm:presLayoutVars>
      </dgm:prSet>
      <dgm:spPr/>
    </dgm:pt>
    <dgm:pt modelId="{0FBEA653-1FDC-44D8-809D-9FAB7E6FA7D4}" type="pres">
      <dgm:prSet presAssocID="{4E552693-F704-425C-8A9B-C797AC3213B9}" presName="parTxOnly" presStyleLbl="node1" presStyleIdx="0" presStyleCnt="3" custScaleX="92287" custScaleY="835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3F13FDD-941D-478D-8E8F-ABEE2FA450C4}" type="pres">
      <dgm:prSet presAssocID="{5A8BC490-455D-4161-BD40-07D6F25ACFA7}" presName="parTxOnlySpace" presStyleCnt="0"/>
      <dgm:spPr/>
    </dgm:pt>
    <dgm:pt modelId="{E20216EC-704C-43EA-97E9-75AD491B21B2}" type="pres">
      <dgm:prSet presAssocID="{EF779E9D-56CB-41B9-8AC0-C6FA7F26EE62}" presName="parTxOnly" presStyleLbl="node1" presStyleIdx="1" presStyleCnt="3" custScaleX="9453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C4445F-DAB1-49DE-A331-FAF9A7532718}" type="pres">
      <dgm:prSet presAssocID="{268A4C56-3A29-4033-A1BC-6EA80826C2D8}" presName="parTxOnlySpace" presStyleCnt="0"/>
      <dgm:spPr/>
    </dgm:pt>
    <dgm:pt modelId="{F5B08E03-FECC-4196-9E7F-04E51FB1C8A2}" type="pres">
      <dgm:prSet presAssocID="{F23EE94C-CCC7-4ECB-97DA-7FD59895C95A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332BEA-B853-43D7-806E-23AAE73BE51E}" type="presOf" srcId="{C55802B3-27F4-456B-A2FA-0687DB14654F}" destId="{7F68DC0C-8F03-4C96-A343-60B7606F655B}" srcOrd="0" destOrd="0" presId="urn:microsoft.com/office/officeart/2005/8/layout/chevron1"/>
    <dgm:cxn modelId="{AE5FFCF9-12D7-4FBA-9965-8E6565262D8F}" srcId="{C55802B3-27F4-456B-A2FA-0687DB14654F}" destId="{EF779E9D-56CB-41B9-8AC0-C6FA7F26EE62}" srcOrd="1" destOrd="0" parTransId="{3CD7A3B5-369B-481F-82CB-C265F3E8C444}" sibTransId="{268A4C56-3A29-4033-A1BC-6EA80826C2D8}"/>
    <dgm:cxn modelId="{212CEB40-67AA-43FC-B521-826233E986FF}" srcId="{C55802B3-27F4-456B-A2FA-0687DB14654F}" destId="{F23EE94C-CCC7-4ECB-97DA-7FD59895C95A}" srcOrd="2" destOrd="0" parTransId="{9D0E324E-B36B-45BB-8399-1AEE961754E0}" sibTransId="{C39B1FB5-3463-4B11-BDCA-4538FD4DD80F}"/>
    <dgm:cxn modelId="{84CBCCA4-F424-4E8D-8E1D-F7AC089B44F9}" type="presOf" srcId="{EF779E9D-56CB-41B9-8AC0-C6FA7F26EE62}" destId="{E20216EC-704C-43EA-97E9-75AD491B21B2}" srcOrd="0" destOrd="0" presId="urn:microsoft.com/office/officeart/2005/8/layout/chevron1"/>
    <dgm:cxn modelId="{822C2CA4-000F-426E-ACCC-61C2C58FCF3A}" type="presOf" srcId="{4E552693-F704-425C-8A9B-C797AC3213B9}" destId="{0FBEA653-1FDC-44D8-809D-9FAB7E6FA7D4}" srcOrd="0" destOrd="0" presId="urn:microsoft.com/office/officeart/2005/8/layout/chevron1"/>
    <dgm:cxn modelId="{05E153E0-42C8-48CF-AF0D-EB08720F472F}" srcId="{C55802B3-27F4-456B-A2FA-0687DB14654F}" destId="{4E552693-F704-425C-8A9B-C797AC3213B9}" srcOrd="0" destOrd="0" parTransId="{4F10FCCE-4766-4E29-8632-3BCB8A196F01}" sibTransId="{5A8BC490-455D-4161-BD40-07D6F25ACFA7}"/>
    <dgm:cxn modelId="{9DF7F0B1-6E79-4F2F-AC4B-297D500296E3}" type="presOf" srcId="{F23EE94C-CCC7-4ECB-97DA-7FD59895C95A}" destId="{F5B08E03-FECC-4196-9E7F-04E51FB1C8A2}" srcOrd="0" destOrd="0" presId="urn:microsoft.com/office/officeart/2005/8/layout/chevron1"/>
    <dgm:cxn modelId="{C89A596F-7B57-42B4-87A4-77C10736D530}" type="presParOf" srcId="{7F68DC0C-8F03-4C96-A343-60B7606F655B}" destId="{0FBEA653-1FDC-44D8-809D-9FAB7E6FA7D4}" srcOrd="0" destOrd="0" presId="urn:microsoft.com/office/officeart/2005/8/layout/chevron1"/>
    <dgm:cxn modelId="{8ADF5BE9-1BD3-43B9-866A-BA3C31AE4E84}" type="presParOf" srcId="{7F68DC0C-8F03-4C96-A343-60B7606F655B}" destId="{E3F13FDD-941D-478D-8E8F-ABEE2FA450C4}" srcOrd="1" destOrd="0" presId="urn:microsoft.com/office/officeart/2005/8/layout/chevron1"/>
    <dgm:cxn modelId="{026F28AD-A87A-4EBC-A8C4-3D463341EC60}" type="presParOf" srcId="{7F68DC0C-8F03-4C96-A343-60B7606F655B}" destId="{E20216EC-704C-43EA-97E9-75AD491B21B2}" srcOrd="2" destOrd="0" presId="urn:microsoft.com/office/officeart/2005/8/layout/chevron1"/>
    <dgm:cxn modelId="{A000BEC2-83FB-4E44-8785-1788E4095B79}" type="presParOf" srcId="{7F68DC0C-8F03-4C96-A343-60B7606F655B}" destId="{35C4445F-DAB1-49DE-A331-FAF9A7532718}" srcOrd="3" destOrd="0" presId="urn:microsoft.com/office/officeart/2005/8/layout/chevron1"/>
    <dgm:cxn modelId="{8A2E97E1-C5B3-4A5D-A0BC-4E929718E980}" type="presParOf" srcId="{7F68DC0C-8F03-4C96-A343-60B7606F655B}" destId="{F5B08E03-FECC-4196-9E7F-04E51FB1C8A2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B09D88D-2D95-4DA0-82FE-F8AFC084051F}" type="doc">
      <dgm:prSet loTypeId="urn:microsoft.com/office/officeart/2005/8/layout/chevron1" loCatId="process" qsTypeId="urn:microsoft.com/office/officeart/2005/8/quickstyle/simple1" qsCatId="simple" csTypeId="urn:microsoft.com/office/officeart/2005/8/colors/accent2_4" csCatId="accent2" phldr="1"/>
      <dgm:spPr/>
    </dgm:pt>
    <dgm:pt modelId="{72A46F57-689B-4217-9225-6ABE66F4E218}">
      <dgm:prSet phldrT="[Testo]" custT="1"/>
      <dgm:spPr/>
      <dgm:t>
        <a:bodyPr/>
        <a:lstStyle/>
        <a:p>
          <a:r>
            <a:rPr lang="it-IT" sz="2400" dirty="0" smtClean="0">
              <a:solidFill>
                <a:schemeClr val="bg1"/>
              </a:solidFill>
            </a:rPr>
            <a:t>Story </a:t>
          </a:r>
          <a:r>
            <a:rPr lang="it-IT" sz="2400" dirty="0" err="1" smtClean="0">
              <a:solidFill>
                <a:schemeClr val="bg1"/>
              </a:solidFill>
            </a:rPr>
            <a:t>Telling</a:t>
          </a:r>
          <a:endParaRPr lang="it-IT" sz="2400" dirty="0">
            <a:solidFill>
              <a:schemeClr val="bg1"/>
            </a:solidFill>
          </a:endParaRPr>
        </a:p>
      </dgm:t>
    </dgm:pt>
    <dgm:pt modelId="{06AEDC3C-8F31-4E8E-8045-A50E6DD6BF94}" type="parTrans" cxnId="{1D3675AB-EF7F-4D2D-B6F0-FB9CA65E7541}">
      <dgm:prSet/>
      <dgm:spPr/>
      <dgm:t>
        <a:bodyPr/>
        <a:lstStyle/>
        <a:p>
          <a:endParaRPr lang="it-IT"/>
        </a:p>
      </dgm:t>
    </dgm:pt>
    <dgm:pt modelId="{489E5B2B-3715-49E3-B1E8-B4DE5EA1E89C}" type="sibTrans" cxnId="{1D3675AB-EF7F-4D2D-B6F0-FB9CA65E7541}">
      <dgm:prSet/>
      <dgm:spPr/>
      <dgm:t>
        <a:bodyPr/>
        <a:lstStyle/>
        <a:p>
          <a:endParaRPr lang="it-IT"/>
        </a:p>
      </dgm:t>
    </dgm:pt>
    <dgm:pt modelId="{56702347-6A6F-4B16-A189-8B7D03C6F311}" type="pres">
      <dgm:prSet presAssocID="{6B09D88D-2D95-4DA0-82FE-F8AFC084051F}" presName="Name0" presStyleCnt="0">
        <dgm:presLayoutVars>
          <dgm:dir/>
          <dgm:animLvl val="lvl"/>
          <dgm:resizeHandles val="exact"/>
        </dgm:presLayoutVars>
      </dgm:prSet>
      <dgm:spPr/>
    </dgm:pt>
    <dgm:pt modelId="{D3D45D9A-DE3B-4886-B3F3-AAC07E2368B6}" type="pres">
      <dgm:prSet presAssocID="{72A46F57-689B-4217-9225-6ABE66F4E218}" presName="parTxOnly" presStyleLbl="node1" presStyleIdx="0" presStyleCnt="1" custScaleY="97179" custLinFactNeighborX="-6842" custLinFactNeighborY="-2557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17CB0A1-3188-480F-A1C3-0CB0FCC5B7B3}" type="presOf" srcId="{72A46F57-689B-4217-9225-6ABE66F4E218}" destId="{D3D45D9A-DE3B-4886-B3F3-AAC07E2368B6}" srcOrd="0" destOrd="0" presId="urn:microsoft.com/office/officeart/2005/8/layout/chevron1"/>
    <dgm:cxn modelId="{BF26FBD3-91BF-4631-A8D5-5A1158950FFF}" type="presOf" srcId="{6B09D88D-2D95-4DA0-82FE-F8AFC084051F}" destId="{56702347-6A6F-4B16-A189-8B7D03C6F311}" srcOrd="0" destOrd="0" presId="urn:microsoft.com/office/officeart/2005/8/layout/chevron1"/>
    <dgm:cxn modelId="{1D3675AB-EF7F-4D2D-B6F0-FB9CA65E7541}" srcId="{6B09D88D-2D95-4DA0-82FE-F8AFC084051F}" destId="{72A46F57-689B-4217-9225-6ABE66F4E218}" srcOrd="0" destOrd="0" parTransId="{06AEDC3C-8F31-4E8E-8045-A50E6DD6BF94}" sibTransId="{489E5B2B-3715-49E3-B1E8-B4DE5EA1E89C}"/>
    <dgm:cxn modelId="{519C235D-3907-4F70-9039-13615D1B8E2B}" type="presParOf" srcId="{56702347-6A6F-4B16-A189-8B7D03C6F311}" destId="{D3D45D9A-DE3B-4886-B3F3-AAC07E2368B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B1ACF9C-2717-4CC9-AF13-B8F388E2BCD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822B24A7-C2EE-4E18-BF5C-EF739DEE7BA1}">
      <dgm:prSet phldrT="[Testo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it-IT" b="1" dirty="0" smtClean="0">
              <a:solidFill>
                <a:schemeClr val="tx2">
                  <a:lumMod val="50000"/>
                </a:schemeClr>
              </a:solidFill>
            </a:rPr>
            <a:t>Organizzazione di eventi/Convegni </a:t>
          </a:r>
          <a:endParaRPr lang="it-IT" b="1" dirty="0">
            <a:solidFill>
              <a:schemeClr val="tx2">
                <a:lumMod val="50000"/>
              </a:schemeClr>
            </a:solidFill>
          </a:endParaRPr>
        </a:p>
      </dgm:t>
    </dgm:pt>
    <dgm:pt modelId="{3F2EAEBB-5824-4DB0-B30E-F4AD0F0C5F0D}" type="parTrans" cxnId="{32C311A7-302F-453A-B992-FF828FC619F1}">
      <dgm:prSet/>
      <dgm:spPr/>
      <dgm:t>
        <a:bodyPr/>
        <a:lstStyle/>
        <a:p>
          <a:endParaRPr lang="it-IT">
            <a:solidFill>
              <a:schemeClr val="tx2">
                <a:lumMod val="50000"/>
              </a:schemeClr>
            </a:solidFill>
          </a:endParaRPr>
        </a:p>
      </dgm:t>
    </dgm:pt>
    <dgm:pt modelId="{2913E3CC-4D35-4A7B-9D25-4724C1FBD1BC}" type="sibTrans" cxnId="{32C311A7-302F-453A-B992-FF828FC619F1}">
      <dgm:prSet/>
      <dgm:spPr/>
      <dgm:t>
        <a:bodyPr/>
        <a:lstStyle/>
        <a:p>
          <a:endParaRPr lang="it-IT">
            <a:solidFill>
              <a:schemeClr val="tx2">
                <a:lumMod val="50000"/>
              </a:schemeClr>
            </a:solidFill>
          </a:endParaRPr>
        </a:p>
      </dgm:t>
    </dgm:pt>
    <dgm:pt modelId="{806158FF-7148-4260-86C5-F4556FDF4689}" type="pres">
      <dgm:prSet presAssocID="{DB1ACF9C-2717-4CC9-AF13-B8F388E2BCD7}" presName="Name0" presStyleCnt="0">
        <dgm:presLayoutVars>
          <dgm:dir/>
          <dgm:animLvl val="lvl"/>
          <dgm:resizeHandles val="exact"/>
        </dgm:presLayoutVars>
      </dgm:prSet>
      <dgm:spPr/>
    </dgm:pt>
    <dgm:pt modelId="{0E2D54BC-5B26-4935-8930-E043494421D5}" type="pres">
      <dgm:prSet presAssocID="{822B24A7-C2EE-4E18-BF5C-EF739DEE7BA1}" presName="parTxOnly" presStyleLbl="node1" presStyleIdx="0" presStyleCnt="1" custScaleX="41078" custScaleY="40775" custLinFactNeighborX="2538" custLinFactNeighborY="516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1A7AC34-8324-4FF9-B98F-115647364328}" type="presOf" srcId="{DB1ACF9C-2717-4CC9-AF13-B8F388E2BCD7}" destId="{806158FF-7148-4260-86C5-F4556FDF4689}" srcOrd="0" destOrd="0" presId="urn:microsoft.com/office/officeart/2005/8/layout/chevron1"/>
    <dgm:cxn modelId="{32C311A7-302F-453A-B992-FF828FC619F1}" srcId="{DB1ACF9C-2717-4CC9-AF13-B8F388E2BCD7}" destId="{822B24A7-C2EE-4E18-BF5C-EF739DEE7BA1}" srcOrd="0" destOrd="0" parTransId="{3F2EAEBB-5824-4DB0-B30E-F4AD0F0C5F0D}" sibTransId="{2913E3CC-4D35-4A7B-9D25-4724C1FBD1BC}"/>
    <dgm:cxn modelId="{AB165518-1344-42F9-91F3-8B31539A8E6F}" type="presOf" srcId="{822B24A7-C2EE-4E18-BF5C-EF739DEE7BA1}" destId="{0E2D54BC-5B26-4935-8930-E043494421D5}" srcOrd="0" destOrd="0" presId="urn:microsoft.com/office/officeart/2005/8/layout/chevron1"/>
    <dgm:cxn modelId="{271B8896-9D3F-444C-8D7D-00C91E81B01B}" type="presParOf" srcId="{806158FF-7148-4260-86C5-F4556FDF4689}" destId="{0E2D54BC-5B26-4935-8930-E043494421D5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79F2A-F910-41BE-90AA-CA7B2CD0E229}" type="doc">
      <dgm:prSet loTypeId="urn:microsoft.com/office/officeart/2005/8/layout/cycle3" loCatId="cycle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it-IT"/>
        </a:p>
      </dgm:t>
    </dgm:pt>
    <dgm:pt modelId="{79801337-3859-4A5B-9921-3C830B33AC38}">
      <dgm:prSet phldrT="[Testo]"/>
      <dgm:spPr/>
      <dgm:t>
        <a:bodyPr/>
        <a:lstStyle/>
        <a:p>
          <a:r>
            <a:rPr lang="it-IT" dirty="0" smtClean="0"/>
            <a:t>Il Ministero del lavoro e della politiche sociali-Direzione Generale Immigrazione </a:t>
          </a:r>
          <a:endParaRPr lang="it-IT" dirty="0"/>
        </a:p>
      </dgm:t>
    </dgm:pt>
    <dgm:pt modelId="{512A89FB-33C8-4823-94E5-C20FD4B21999}" type="parTrans" cxnId="{D490840D-24FE-4503-A614-40F50461DD09}">
      <dgm:prSet/>
      <dgm:spPr/>
      <dgm:t>
        <a:bodyPr/>
        <a:lstStyle/>
        <a:p>
          <a:endParaRPr lang="it-IT"/>
        </a:p>
      </dgm:t>
    </dgm:pt>
    <dgm:pt modelId="{519C84BA-F6F4-4D96-9609-A2FC8BE9D4B0}" type="sibTrans" cxnId="{D490840D-24FE-4503-A614-40F50461DD09}">
      <dgm:prSet/>
      <dgm:spPr/>
      <dgm:t>
        <a:bodyPr/>
        <a:lstStyle/>
        <a:p>
          <a:endParaRPr lang="it-IT"/>
        </a:p>
      </dgm:t>
    </dgm:pt>
    <dgm:pt modelId="{E90FA109-BC82-473A-B14D-3AAD7EF3BF59}">
      <dgm:prSet phldrT="[Testo]"/>
      <dgm:spPr/>
      <dgm:t>
        <a:bodyPr/>
        <a:lstStyle/>
        <a:p>
          <a:r>
            <a:rPr lang="it-IT" dirty="0" smtClean="0"/>
            <a:t>L’Organizzazione internazionale per le migrazioni</a:t>
          </a:r>
          <a:endParaRPr lang="it-IT" dirty="0"/>
        </a:p>
      </dgm:t>
    </dgm:pt>
    <dgm:pt modelId="{A1FB6131-0596-4D84-870E-9C6010087EEA}" type="parTrans" cxnId="{A3EA19B1-BC56-4490-B755-970B84664D51}">
      <dgm:prSet/>
      <dgm:spPr/>
      <dgm:t>
        <a:bodyPr/>
        <a:lstStyle/>
        <a:p>
          <a:endParaRPr lang="it-IT"/>
        </a:p>
      </dgm:t>
    </dgm:pt>
    <dgm:pt modelId="{EEE2A04C-0754-411D-95EC-B772D71C2C7C}" type="sibTrans" cxnId="{A3EA19B1-BC56-4490-B755-970B84664D51}">
      <dgm:prSet/>
      <dgm:spPr/>
      <dgm:t>
        <a:bodyPr/>
        <a:lstStyle/>
        <a:p>
          <a:endParaRPr lang="it-IT"/>
        </a:p>
      </dgm:t>
    </dgm:pt>
    <dgm:pt modelId="{877AD68D-012C-41D8-B658-C650CD7A2C02}">
      <dgm:prSet/>
      <dgm:spPr/>
      <dgm:t>
        <a:bodyPr/>
        <a:lstStyle/>
        <a:p>
          <a:r>
            <a:rPr lang="it-IT" smtClean="0"/>
            <a:t>L’ispettorato nazionale per il lavoro</a:t>
          </a:r>
          <a:endParaRPr lang="it-IT" dirty="0"/>
        </a:p>
      </dgm:t>
    </dgm:pt>
    <dgm:pt modelId="{E99FAD04-9880-43E1-A10D-2BE230F73D84}" type="parTrans" cxnId="{4D8A3403-87EF-44AC-BDD9-7170515E35D8}">
      <dgm:prSet/>
      <dgm:spPr/>
      <dgm:t>
        <a:bodyPr/>
        <a:lstStyle/>
        <a:p>
          <a:endParaRPr lang="it-IT"/>
        </a:p>
      </dgm:t>
    </dgm:pt>
    <dgm:pt modelId="{9C21D7E2-A9BF-42AE-839B-E1453B5AC076}" type="sibTrans" cxnId="{4D8A3403-87EF-44AC-BDD9-7170515E35D8}">
      <dgm:prSet/>
      <dgm:spPr/>
      <dgm:t>
        <a:bodyPr/>
        <a:lstStyle/>
        <a:p>
          <a:endParaRPr lang="it-IT"/>
        </a:p>
      </dgm:t>
    </dgm:pt>
    <dgm:pt modelId="{D75D79F7-414D-4962-8B63-A2809C3AEE0B}">
      <dgm:prSet/>
      <dgm:spPr/>
      <dgm:t>
        <a:bodyPr/>
        <a:lstStyle/>
        <a:p>
          <a:r>
            <a:rPr lang="it-IT" dirty="0" smtClean="0"/>
            <a:t>Le Regioni: Puglia, Basilicata, Calabria, Campania, Sicilia  </a:t>
          </a:r>
        </a:p>
      </dgm:t>
    </dgm:pt>
    <dgm:pt modelId="{D853E198-4036-42B2-95DC-CFA699FE418A}" type="parTrans" cxnId="{AABBE2B2-8F17-4A37-92F6-13F5E4B2CBAC}">
      <dgm:prSet/>
      <dgm:spPr/>
      <dgm:t>
        <a:bodyPr/>
        <a:lstStyle/>
        <a:p>
          <a:endParaRPr lang="it-IT"/>
        </a:p>
      </dgm:t>
    </dgm:pt>
    <dgm:pt modelId="{02932F29-CD46-43D6-825C-C8E3DB355AE8}" type="sibTrans" cxnId="{AABBE2B2-8F17-4A37-92F6-13F5E4B2CBAC}">
      <dgm:prSet/>
      <dgm:spPr/>
      <dgm:t>
        <a:bodyPr/>
        <a:lstStyle/>
        <a:p>
          <a:endParaRPr lang="it-IT"/>
        </a:p>
      </dgm:t>
    </dgm:pt>
    <dgm:pt modelId="{96D1AE23-2488-48DC-8810-0E7257E2075F}">
      <dgm:prSet/>
      <dgm:spPr/>
      <dgm:t>
        <a:bodyPr/>
        <a:lstStyle/>
        <a:p>
          <a:r>
            <a:rPr lang="it-IT" smtClean="0"/>
            <a:t>Nova consorzio nazionale per l’innovazione sociale</a:t>
          </a:r>
          <a:endParaRPr lang="it-IT" dirty="0"/>
        </a:p>
      </dgm:t>
    </dgm:pt>
    <dgm:pt modelId="{8480780A-1C9C-47FE-98D0-788DDFEEAE6D}" type="parTrans" cxnId="{C32EFCAF-A711-4500-89CC-E936D6D22C38}">
      <dgm:prSet/>
      <dgm:spPr/>
      <dgm:t>
        <a:bodyPr/>
        <a:lstStyle/>
        <a:p>
          <a:endParaRPr lang="it-IT"/>
        </a:p>
      </dgm:t>
    </dgm:pt>
    <dgm:pt modelId="{2B855F3C-6977-4A0E-8124-1A15768BCAE7}" type="sibTrans" cxnId="{C32EFCAF-A711-4500-89CC-E936D6D22C38}">
      <dgm:prSet/>
      <dgm:spPr/>
      <dgm:t>
        <a:bodyPr/>
        <a:lstStyle/>
        <a:p>
          <a:endParaRPr lang="it-IT"/>
        </a:p>
      </dgm:t>
    </dgm:pt>
    <dgm:pt modelId="{C0C29A24-426D-4E4C-ABD7-9856E5B661AD}" type="pres">
      <dgm:prSet presAssocID="{52E79F2A-F910-41BE-90AA-CA7B2CD0E22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96DBDB6-68FE-4138-B97F-4D8476C4D44D}" type="pres">
      <dgm:prSet presAssocID="{52E79F2A-F910-41BE-90AA-CA7B2CD0E229}" presName="cycle" presStyleCnt="0"/>
      <dgm:spPr/>
    </dgm:pt>
    <dgm:pt modelId="{116270AC-9820-49FE-BE32-C1B3D2DEE6DE}" type="pres">
      <dgm:prSet presAssocID="{79801337-3859-4A5B-9921-3C830B33AC38}" presName="nodeFirstNode" presStyleLbl="node1" presStyleIdx="0" presStyleCnt="5" custScaleX="143375" custScaleY="11106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786EE4-4404-4F47-89D8-BBFEC19A44CF}" type="pres">
      <dgm:prSet presAssocID="{519C84BA-F6F4-4D96-9609-A2FC8BE9D4B0}" presName="sibTransFirstNode" presStyleLbl="bgShp" presStyleIdx="0" presStyleCnt="1"/>
      <dgm:spPr/>
      <dgm:t>
        <a:bodyPr/>
        <a:lstStyle/>
        <a:p>
          <a:endParaRPr lang="it-IT"/>
        </a:p>
      </dgm:t>
    </dgm:pt>
    <dgm:pt modelId="{17C7123F-8BF3-49EC-AFB5-92A2E7B4CED6}" type="pres">
      <dgm:prSet presAssocID="{E90FA109-BC82-473A-B14D-3AAD7EF3BF59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5C3EE2-C797-402B-B690-EF7F3ADF6B36}" type="pres">
      <dgm:prSet presAssocID="{96D1AE23-2488-48DC-8810-0E7257E2075F}" presName="nodeFollowingNodes" presStyleLbl="node1" presStyleIdx="2" presStyleCnt="5" custRadScaleRad="100173" custRadScaleInc="9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F12A95E-0A28-446D-BBDB-26F88AA0E42E}" type="pres">
      <dgm:prSet presAssocID="{877AD68D-012C-41D8-B658-C650CD7A2C02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EE02D03-A5FF-401E-9A02-9065BD6F7A9E}" type="pres">
      <dgm:prSet presAssocID="{D75D79F7-414D-4962-8B63-A2809C3AEE0B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490840D-24FE-4503-A614-40F50461DD09}" srcId="{52E79F2A-F910-41BE-90AA-CA7B2CD0E229}" destId="{79801337-3859-4A5B-9921-3C830B33AC38}" srcOrd="0" destOrd="0" parTransId="{512A89FB-33C8-4823-94E5-C20FD4B21999}" sibTransId="{519C84BA-F6F4-4D96-9609-A2FC8BE9D4B0}"/>
    <dgm:cxn modelId="{CDB71326-4358-48A3-800E-0FF7B2E8561A}" type="presOf" srcId="{E90FA109-BC82-473A-B14D-3AAD7EF3BF59}" destId="{17C7123F-8BF3-49EC-AFB5-92A2E7B4CED6}" srcOrd="0" destOrd="0" presId="urn:microsoft.com/office/officeart/2005/8/layout/cycle3"/>
    <dgm:cxn modelId="{4D8A3403-87EF-44AC-BDD9-7170515E35D8}" srcId="{52E79F2A-F910-41BE-90AA-CA7B2CD0E229}" destId="{877AD68D-012C-41D8-B658-C650CD7A2C02}" srcOrd="3" destOrd="0" parTransId="{E99FAD04-9880-43E1-A10D-2BE230F73D84}" sibTransId="{9C21D7E2-A9BF-42AE-839B-E1453B5AC076}"/>
    <dgm:cxn modelId="{F2E115B3-8583-4C6D-97F5-55F0B6898B86}" type="presOf" srcId="{877AD68D-012C-41D8-B658-C650CD7A2C02}" destId="{0F12A95E-0A28-446D-BBDB-26F88AA0E42E}" srcOrd="0" destOrd="0" presId="urn:microsoft.com/office/officeart/2005/8/layout/cycle3"/>
    <dgm:cxn modelId="{089F6976-9D8B-4B03-8394-C182048030E2}" type="presOf" srcId="{519C84BA-F6F4-4D96-9609-A2FC8BE9D4B0}" destId="{07786EE4-4404-4F47-89D8-BBFEC19A44CF}" srcOrd="0" destOrd="0" presId="urn:microsoft.com/office/officeart/2005/8/layout/cycle3"/>
    <dgm:cxn modelId="{AABBE2B2-8F17-4A37-92F6-13F5E4B2CBAC}" srcId="{52E79F2A-F910-41BE-90AA-CA7B2CD0E229}" destId="{D75D79F7-414D-4962-8B63-A2809C3AEE0B}" srcOrd="4" destOrd="0" parTransId="{D853E198-4036-42B2-95DC-CFA699FE418A}" sibTransId="{02932F29-CD46-43D6-825C-C8E3DB355AE8}"/>
    <dgm:cxn modelId="{B682B12E-0CD2-46EF-8023-BBAAE19DFBCC}" type="presOf" srcId="{79801337-3859-4A5B-9921-3C830B33AC38}" destId="{116270AC-9820-49FE-BE32-C1B3D2DEE6DE}" srcOrd="0" destOrd="0" presId="urn:microsoft.com/office/officeart/2005/8/layout/cycle3"/>
    <dgm:cxn modelId="{C32EFCAF-A711-4500-89CC-E936D6D22C38}" srcId="{52E79F2A-F910-41BE-90AA-CA7B2CD0E229}" destId="{96D1AE23-2488-48DC-8810-0E7257E2075F}" srcOrd="2" destOrd="0" parTransId="{8480780A-1C9C-47FE-98D0-788DDFEEAE6D}" sibTransId="{2B855F3C-6977-4A0E-8124-1A15768BCAE7}"/>
    <dgm:cxn modelId="{9C13CAA3-65DE-4433-AA8E-1BCCC3D43DE2}" type="presOf" srcId="{52E79F2A-F910-41BE-90AA-CA7B2CD0E229}" destId="{C0C29A24-426D-4E4C-ABD7-9856E5B661AD}" srcOrd="0" destOrd="0" presId="urn:microsoft.com/office/officeart/2005/8/layout/cycle3"/>
    <dgm:cxn modelId="{B32A080F-D14C-4C5A-A0B4-64797C8B0B83}" type="presOf" srcId="{D75D79F7-414D-4962-8B63-A2809C3AEE0B}" destId="{DEE02D03-A5FF-401E-9A02-9065BD6F7A9E}" srcOrd="0" destOrd="0" presId="urn:microsoft.com/office/officeart/2005/8/layout/cycle3"/>
    <dgm:cxn modelId="{A3EA19B1-BC56-4490-B755-970B84664D51}" srcId="{52E79F2A-F910-41BE-90AA-CA7B2CD0E229}" destId="{E90FA109-BC82-473A-B14D-3AAD7EF3BF59}" srcOrd="1" destOrd="0" parTransId="{A1FB6131-0596-4D84-870E-9C6010087EEA}" sibTransId="{EEE2A04C-0754-411D-95EC-B772D71C2C7C}"/>
    <dgm:cxn modelId="{4954161D-89D3-489F-8EC5-7BA0AAB88A36}" type="presOf" srcId="{96D1AE23-2488-48DC-8810-0E7257E2075F}" destId="{495C3EE2-C797-402B-B690-EF7F3ADF6B36}" srcOrd="0" destOrd="0" presId="urn:microsoft.com/office/officeart/2005/8/layout/cycle3"/>
    <dgm:cxn modelId="{156D5339-4D46-4CAE-A5D5-85312A59E67C}" type="presParOf" srcId="{C0C29A24-426D-4E4C-ABD7-9856E5B661AD}" destId="{096DBDB6-68FE-4138-B97F-4D8476C4D44D}" srcOrd="0" destOrd="0" presId="urn:microsoft.com/office/officeart/2005/8/layout/cycle3"/>
    <dgm:cxn modelId="{8C6BF4FE-5B34-469E-9BB4-0EDB9D070463}" type="presParOf" srcId="{096DBDB6-68FE-4138-B97F-4D8476C4D44D}" destId="{116270AC-9820-49FE-BE32-C1B3D2DEE6DE}" srcOrd="0" destOrd="0" presId="urn:microsoft.com/office/officeart/2005/8/layout/cycle3"/>
    <dgm:cxn modelId="{44326488-834F-4B28-BB9A-4D2382C87BF7}" type="presParOf" srcId="{096DBDB6-68FE-4138-B97F-4D8476C4D44D}" destId="{07786EE4-4404-4F47-89D8-BBFEC19A44CF}" srcOrd="1" destOrd="0" presId="urn:microsoft.com/office/officeart/2005/8/layout/cycle3"/>
    <dgm:cxn modelId="{67CBD62E-AE7B-48A9-9053-D2CD788D88D9}" type="presParOf" srcId="{096DBDB6-68FE-4138-B97F-4D8476C4D44D}" destId="{17C7123F-8BF3-49EC-AFB5-92A2E7B4CED6}" srcOrd="2" destOrd="0" presId="urn:microsoft.com/office/officeart/2005/8/layout/cycle3"/>
    <dgm:cxn modelId="{83D3CAF0-532E-4A8C-9829-13DF9DC82BA1}" type="presParOf" srcId="{096DBDB6-68FE-4138-B97F-4D8476C4D44D}" destId="{495C3EE2-C797-402B-B690-EF7F3ADF6B36}" srcOrd="3" destOrd="0" presId="urn:microsoft.com/office/officeart/2005/8/layout/cycle3"/>
    <dgm:cxn modelId="{8B45AFCA-799A-4DCC-9C9A-8FF845EFC0FD}" type="presParOf" srcId="{096DBDB6-68FE-4138-B97F-4D8476C4D44D}" destId="{0F12A95E-0A28-446D-BBDB-26F88AA0E42E}" srcOrd="4" destOrd="0" presId="urn:microsoft.com/office/officeart/2005/8/layout/cycle3"/>
    <dgm:cxn modelId="{2139A20A-CAA1-4344-8BEE-3D374C25C6C9}" type="presParOf" srcId="{096DBDB6-68FE-4138-B97F-4D8476C4D44D}" destId="{DEE02D03-A5FF-401E-9A02-9065BD6F7A9E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10E4A-19C1-4BBC-843F-0DD2729264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6F19D93-3814-4DAB-8296-2958F75F9C68}">
      <dgm:prSet phldrT="[Testo]"/>
      <dgm:spPr>
        <a:solidFill>
          <a:schemeClr val="accent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dirty="0" smtClean="0"/>
            <a:t>Prevenzione </a:t>
          </a:r>
          <a:endParaRPr lang="it-IT" dirty="0"/>
        </a:p>
      </dgm:t>
    </dgm:pt>
    <dgm:pt modelId="{8D758FF3-9C6A-4C48-93DD-56858327C281}" type="parTrans" cxnId="{6795A3E3-3D7A-4AA9-8B41-EC2E6308D399}">
      <dgm:prSet/>
      <dgm:spPr/>
      <dgm:t>
        <a:bodyPr/>
        <a:lstStyle/>
        <a:p>
          <a:endParaRPr lang="it-IT"/>
        </a:p>
      </dgm:t>
    </dgm:pt>
    <dgm:pt modelId="{C690487A-C078-42B3-B52B-E2D420EA9E20}" type="sibTrans" cxnId="{6795A3E3-3D7A-4AA9-8B41-EC2E6308D399}">
      <dgm:prSet/>
      <dgm:spPr/>
      <dgm:t>
        <a:bodyPr/>
        <a:lstStyle/>
        <a:p>
          <a:endParaRPr lang="it-IT"/>
        </a:p>
      </dgm:t>
    </dgm:pt>
    <dgm:pt modelId="{60BB6260-B363-4B3D-9300-10DF61BAFFC0}">
      <dgm:prSet phldrT="[Testo]"/>
      <dgm:spPr>
        <a:solidFill>
          <a:schemeClr val="accent5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dirty="0" smtClean="0"/>
            <a:t>Assistenza dei lavoratori</a:t>
          </a:r>
          <a:endParaRPr lang="it-IT" dirty="0"/>
        </a:p>
      </dgm:t>
    </dgm:pt>
    <dgm:pt modelId="{415BBC0F-9953-4734-9943-D98D346C9D14}" type="parTrans" cxnId="{220408E9-A5D4-4693-85C4-E0A06CD78A60}">
      <dgm:prSet/>
      <dgm:spPr/>
      <dgm:t>
        <a:bodyPr/>
        <a:lstStyle/>
        <a:p>
          <a:endParaRPr lang="it-IT"/>
        </a:p>
      </dgm:t>
    </dgm:pt>
    <dgm:pt modelId="{2EB7A3DF-04C9-4DB5-B79F-2182B5BF1D08}" type="sibTrans" cxnId="{220408E9-A5D4-4693-85C4-E0A06CD78A60}">
      <dgm:prSet/>
      <dgm:spPr/>
      <dgm:t>
        <a:bodyPr/>
        <a:lstStyle/>
        <a:p>
          <a:endParaRPr lang="it-IT"/>
        </a:p>
      </dgm:t>
    </dgm:pt>
    <dgm:pt modelId="{DBDCBD22-B704-497B-BCDD-53ECFB015565}">
      <dgm:prSet phldrT="[Testo]"/>
      <dgm:spPr>
        <a:solidFill>
          <a:schemeClr val="accent6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dirty="0" smtClean="0"/>
            <a:t>Reintegrazione socio-lavorativa</a:t>
          </a:r>
          <a:endParaRPr lang="it-IT" dirty="0"/>
        </a:p>
      </dgm:t>
    </dgm:pt>
    <dgm:pt modelId="{5F32247B-3C35-4920-90D0-C27BBBA6BB33}" type="parTrans" cxnId="{9509D1A2-E7DC-45AD-8E81-47FB0418F95A}">
      <dgm:prSet/>
      <dgm:spPr/>
      <dgm:t>
        <a:bodyPr/>
        <a:lstStyle/>
        <a:p>
          <a:endParaRPr lang="it-IT"/>
        </a:p>
      </dgm:t>
    </dgm:pt>
    <dgm:pt modelId="{51E3DD87-7D45-4D52-8071-46CBEC34A14A}" type="sibTrans" cxnId="{9509D1A2-E7DC-45AD-8E81-47FB0418F95A}">
      <dgm:prSet/>
      <dgm:spPr/>
      <dgm:t>
        <a:bodyPr/>
        <a:lstStyle/>
        <a:p>
          <a:endParaRPr lang="it-IT"/>
        </a:p>
      </dgm:t>
    </dgm:pt>
    <dgm:pt modelId="{9AFA3CA7-31AD-41AD-9BD6-3397535744FE}">
      <dgm:prSet phldrT="[Testo]"/>
      <dgm:spPr>
        <a:solidFill>
          <a:schemeClr val="tx2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dirty="0" smtClean="0"/>
            <a:t>Protezione </a:t>
          </a:r>
          <a:endParaRPr lang="it-IT" dirty="0"/>
        </a:p>
      </dgm:t>
    </dgm:pt>
    <dgm:pt modelId="{D0984A64-F58B-4F7F-A534-E5CF86636905}" type="parTrans" cxnId="{08316517-D52C-4837-BBCE-C459666C9055}">
      <dgm:prSet/>
      <dgm:spPr/>
      <dgm:t>
        <a:bodyPr/>
        <a:lstStyle/>
        <a:p>
          <a:endParaRPr lang="it-IT"/>
        </a:p>
      </dgm:t>
    </dgm:pt>
    <dgm:pt modelId="{42E22CDF-81C6-40BF-B4DF-6D3567A04DEC}" type="sibTrans" cxnId="{08316517-D52C-4837-BBCE-C459666C9055}">
      <dgm:prSet/>
      <dgm:spPr/>
      <dgm:t>
        <a:bodyPr/>
        <a:lstStyle/>
        <a:p>
          <a:endParaRPr lang="it-IT"/>
        </a:p>
      </dgm:t>
    </dgm:pt>
    <dgm:pt modelId="{B52B518D-BB5C-4EF8-B03F-8D1861CFB99D}">
      <dgm:prSet phldrT="[Testo]"/>
      <dgm:spPr>
        <a:solidFill>
          <a:schemeClr val="accent4">
            <a:lumMod val="75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it-IT" dirty="0" smtClean="0"/>
            <a:t>Vigilanza</a:t>
          </a:r>
          <a:endParaRPr lang="it-IT" dirty="0"/>
        </a:p>
      </dgm:t>
    </dgm:pt>
    <dgm:pt modelId="{CBB807CA-D347-43F3-A5E3-071E15E78037}" type="parTrans" cxnId="{A56BFEE7-AC01-4201-9667-37164C07266A}">
      <dgm:prSet/>
      <dgm:spPr/>
      <dgm:t>
        <a:bodyPr/>
        <a:lstStyle/>
        <a:p>
          <a:endParaRPr lang="it-IT"/>
        </a:p>
      </dgm:t>
    </dgm:pt>
    <dgm:pt modelId="{A0D3F783-C8E0-4219-B15E-29685496F836}" type="sibTrans" cxnId="{A56BFEE7-AC01-4201-9667-37164C07266A}">
      <dgm:prSet/>
      <dgm:spPr/>
      <dgm:t>
        <a:bodyPr/>
        <a:lstStyle/>
        <a:p>
          <a:endParaRPr lang="it-IT"/>
        </a:p>
      </dgm:t>
    </dgm:pt>
    <dgm:pt modelId="{4FB01942-78F9-439A-8CC1-71D6A618174D}" type="pres">
      <dgm:prSet presAssocID="{C0010E4A-19C1-4BBC-843F-0DD2729264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3976913-EDDB-49E1-9726-C65BB9141442}" type="pres">
      <dgm:prSet presAssocID="{96F19D93-3814-4DAB-8296-2958F75F9C6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8CC2020-654D-45CF-B7C0-F0904C22A936}" type="pres">
      <dgm:prSet presAssocID="{C690487A-C078-42B3-B52B-E2D420EA9E20}" presName="sibTrans" presStyleCnt="0"/>
      <dgm:spPr/>
    </dgm:pt>
    <dgm:pt modelId="{0880B922-B309-4435-9725-6EEB1FFBF6F9}" type="pres">
      <dgm:prSet presAssocID="{60BB6260-B363-4B3D-9300-10DF61BAFFC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A13D27F-9D4F-4A0E-896D-9C00F445D9B1}" type="pres">
      <dgm:prSet presAssocID="{2EB7A3DF-04C9-4DB5-B79F-2182B5BF1D08}" presName="sibTrans" presStyleCnt="0"/>
      <dgm:spPr/>
    </dgm:pt>
    <dgm:pt modelId="{373260F0-382D-4DFD-AD33-B4526B6814B2}" type="pres">
      <dgm:prSet presAssocID="{DBDCBD22-B704-497B-BCDD-53ECFB01556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95ECE5D-6B25-4030-9E39-3D8F8F476BF2}" type="pres">
      <dgm:prSet presAssocID="{51E3DD87-7D45-4D52-8071-46CBEC34A14A}" presName="sibTrans" presStyleCnt="0"/>
      <dgm:spPr/>
    </dgm:pt>
    <dgm:pt modelId="{4D205296-824D-4BBE-8926-E7F02FAB559D}" type="pres">
      <dgm:prSet presAssocID="{9AFA3CA7-31AD-41AD-9BD6-3397535744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6B13454-641F-41D3-B628-53C69AAE3AF1}" type="pres">
      <dgm:prSet presAssocID="{42E22CDF-81C6-40BF-B4DF-6D3567A04DEC}" presName="sibTrans" presStyleCnt="0"/>
      <dgm:spPr/>
    </dgm:pt>
    <dgm:pt modelId="{83B52C63-29DE-4128-B82F-36FF0D8039AA}" type="pres">
      <dgm:prSet presAssocID="{B52B518D-BB5C-4EF8-B03F-8D1861CFB99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20408E9-A5D4-4693-85C4-E0A06CD78A60}" srcId="{C0010E4A-19C1-4BBC-843F-0DD272926439}" destId="{60BB6260-B363-4B3D-9300-10DF61BAFFC0}" srcOrd="1" destOrd="0" parTransId="{415BBC0F-9953-4734-9943-D98D346C9D14}" sibTransId="{2EB7A3DF-04C9-4DB5-B79F-2182B5BF1D08}"/>
    <dgm:cxn modelId="{428E1ABD-F279-47A6-99A5-882132FCE6CF}" type="presOf" srcId="{9AFA3CA7-31AD-41AD-9BD6-3397535744FE}" destId="{4D205296-824D-4BBE-8926-E7F02FAB559D}" srcOrd="0" destOrd="0" presId="urn:microsoft.com/office/officeart/2005/8/layout/default"/>
    <dgm:cxn modelId="{9509D1A2-E7DC-45AD-8E81-47FB0418F95A}" srcId="{C0010E4A-19C1-4BBC-843F-0DD272926439}" destId="{DBDCBD22-B704-497B-BCDD-53ECFB015565}" srcOrd="2" destOrd="0" parTransId="{5F32247B-3C35-4920-90D0-C27BBBA6BB33}" sibTransId="{51E3DD87-7D45-4D52-8071-46CBEC34A14A}"/>
    <dgm:cxn modelId="{86814A46-5ACD-4A2E-9C32-BDD942BDE16F}" type="presOf" srcId="{DBDCBD22-B704-497B-BCDD-53ECFB015565}" destId="{373260F0-382D-4DFD-AD33-B4526B6814B2}" srcOrd="0" destOrd="0" presId="urn:microsoft.com/office/officeart/2005/8/layout/default"/>
    <dgm:cxn modelId="{D62B647A-D5B7-4305-A229-5335094812E0}" type="presOf" srcId="{B52B518D-BB5C-4EF8-B03F-8D1861CFB99D}" destId="{83B52C63-29DE-4128-B82F-36FF0D8039AA}" srcOrd="0" destOrd="0" presId="urn:microsoft.com/office/officeart/2005/8/layout/default"/>
    <dgm:cxn modelId="{6795A3E3-3D7A-4AA9-8B41-EC2E6308D399}" srcId="{C0010E4A-19C1-4BBC-843F-0DD272926439}" destId="{96F19D93-3814-4DAB-8296-2958F75F9C68}" srcOrd="0" destOrd="0" parTransId="{8D758FF3-9C6A-4C48-93DD-56858327C281}" sibTransId="{C690487A-C078-42B3-B52B-E2D420EA9E20}"/>
    <dgm:cxn modelId="{CCB98875-7086-4077-AA7F-5A79DBEFBB24}" type="presOf" srcId="{C0010E4A-19C1-4BBC-843F-0DD272926439}" destId="{4FB01942-78F9-439A-8CC1-71D6A618174D}" srcOrd="0" destOrd="0" presId="urn:microsoft.com/office/officeart/2005/8/layout/default"/>
    <dgm:cxn modelId="{AF7B745E-4B42-4268-AE73-6581526F65FB}" type="presOf" srcId="{96F19D93-3814-4DAB-8296-2958F75F9C68}" destId="{A3976913-EDDB-49E1-9726-C65BB9141442}" srcOrd="0" destOrd="0" presId="urn:microsoft.com/office/officeart/2005/8/layout/default"/>
    <dgm:cxn modelId="{2D808FD3-1B39-4A9B-A0B1-107501EF841C}" type="presOf" srcId="{60BB6260-B363-4B3D-9300-10DF61BAFFC0}" destId="{0880B922-B309-4435-9725-6EEB1FFBF6F9}" srcOrd="0" destOrd="0" presId="urn:microsoft.com/office/officeart/2005/8/layout/default"/>
    <dgm:cxn modelId="{A56BFEE7-AC01-4201-9667-37164C07266A}" srcId="{C0010E4A-19C1-4BBC-843F-0DD272926439}" destId="{B52B518D-BB5C-4EF8-B03F-8D1861CFB99D}" srcOrd="4" destOrd="0" parTransId="{CBB807CA-D347-43F3-A5E3-071E15E78037}" sibTransId="{A0D3F783-C8E0-4219-B15E-29685496F836}"/>
    <dgm:cxn modelId="{08316517-D52C-4837-BBCE-C459666C9055}" srcId="{C0010E4A-19C1-4BBC-843F-0DD272926439}" destId="{9AFA3CA7-31AD-41AD-9BD6-3397535744FE}" srcOrd="3" destOrd="0" parTransId="{D0984A64-F58B-4F7F-A534-E5CF86636905}" sibTransId="{42E22CDF-81C6-40BF-B4DF-6D3567A04DEC}"/>
    <dgm:cxn modelId="{165F7DFB-8AD6-48FC-BA4C-75F4B6853E27}" type="presParOf" srcId="{4FB01942-78F9-439A-8CC1-71D6A618174D}" destId="{A3976913-EDDB-49E1-9726-C65BB9141442}" srcOrd="0" destOrd="0" presId="urn:microsoft.com/office/officeart/2005/8/layout/default"/>
    <dgm:cxn modelId="{8E24C752-BF41-48C2-96F8-E2E7B9AEF68E}" type="presParOf" srcId="{4FB01942-78F9-439A-8CC1-71D6A618174D}" destId="{98CC2020-654D-45CF-B7C0-F0904C22A936}" srcOrd="1" destOrd="0" presId="urn:microsoft.com/office/officeart/2005/8/layout/default"/>
    <dgm:cxn modelId="{37EB029A-B199-44CE-BE03-97DFE089E0A9}" type="presParOf" srcId="{4FB01942-78F9-439A-8CC1-71D6A618174D}" destId="{0880B922-B309-4435-9725-6EEB1FFBF6F9}" srcOrd="2" destOrd="0" presId="urn:microsoft.com/office/officeart/2005/8/layout/default"/>
    <dgm:cxn modelId="{17414BB4-4D6C-452F-81F0-5E157CEAE56D}" type="presParOf" srcId="{4FB01942-78F9-439A-8CC1-71D6A618174D}" destId="{7A13D27F-9D4F-4A0E-896D-9C00F445D9B1}" srcOrd="3" destOrd="0" presId="urn:microsoft.com/office/officeart/2005/8/layout/default"/>
    <dgm:cxn modelId="{90210F4D-2F5A-402E-BA92-18F9FA9F96F2}" type="presParOf" srcId="{4FB01942-78F9-439A-8CC1-71D6A618174D}" destId="{373260F0-382D-4DFD-AD33-B4526B6814B2}" srcOrd="4" destOrd="0" presId="urn:microsoft.com/office/officeart/2005/8/layout/default"/>
    <dgm:cxn modelId="{E394754A-C3F9-4FB7-9674-2AAD0190ED4B}" type="presParOf" srcId="{4FB01942-78F9-439A-8CC1-71D6A618174D}" destId="{795ECE5D-6B25-4030-9E39-3D8F8F476BF2}" srcOrd="5" destOrd="0" presId="urn:microsoft.com/office/officeart/2005/8/layout/default"/>
    <dgm:cxn modelId="{ABE1EF88-A0DE-44F7-A998-676FC86E8AF9}" type="presParOf" srcId="{4FB01942-78F9-439A-8CC1-71D6A618174D}" destId="{4D205296-824D-4BBE-8926-E7F02FAB559D}" srcOrd="6" destOrd="0" presId="urn:microsoft.com/office/officeart/2005/8/layout/default"/>
    <dgm:cxn modelId="{C1C5F388-B56E-47B8-BB2E-96A1F2CE8C63}" type="presParOf" srcId="{4FB01942-78F9-439A-8CC1-71D6A618174D}" destId="{06B13454-641F-41D3-B628-53C69AAE3AF1}" srcOrd="7" destOrd="0" presId="urn:microsoft.com/office/officeart/2005/8/layout/default"/>
    <dgm:cxn modelId="{81C4BB40-927D-4589-A0A2-4FA0712207E5}" type="presParOf" srcId="{4FB01942-78F9-439A-8CC1-71D6A618174D}" destId="{83B52C63-29DE-4128-B82F-36FF0D8039AA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3FDCDF-EA1A-4845-B48C-8EF822763DD5}" type="doc">
      <dgm:prSet loTypeId="urn:microsoft.com/office/officeart/2005/8/layout/cycle2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it-IT"/>
        </a:p>
      </dgm:t>
    </dgm:pt>
    <dgm:pt modelId="{11FF0470-FD4E-49AB-AACF-3B78B56677B9}">
      <dgm:prSet phldrT="[Testo]"/>
      <dgm:spPr/>
      <dgm:t>
        <a:bodyPr/>
        <a:lstStyle/>
        <a:p>
          <a:r>
            <a:rPr lang="it-IT" dirty="0" smtClean="0"/>
            <a:t>Accoglienza</a:t>
          </a:r>
          <a:endParaRPr lang="it-IT" dirty="0"/>
        </a:p>
      </dgm:t>
    </dgm:pt>
    <dgm:pt modelId="{8DEF46A5-857C-4B23-9F68-AB484A863F28}" type="parTrans" cxnId="{226D20B0-72EF-4448-A9DF-02B0DADF3E51}">
      <dgm:prSet/>
      <dgm:spPr/>
      <dgm:t>
        <a:bodyPr/>
        <a:lstStyle/>
        <a:p>
          <a:endParaRPr lang="it-IT"/>
        </a:p>
      </dgm:t>
    </dgm:pt>
    <dgm:pt modelId="{16E41581-ED18-4625-9C48-F574429FBF87}" type="sibTrans" cxnId="{226D20B0-72EF-4448-A9DF-02B0DADF3E51}">
      <dgm:prSet/>
      <dgm:spPr/>
      <dgm:t>
        <a:bodyPr/>
        <a:lstStyle/>
        <a:p>
          <a:endParaRPr lang="it-IT"/>
        </a:p>
      </dgm:t>
    </dgm:pt>
    <dgm:pt modelId="{FEBAC04A-BEDE-4A2C-943C-1561D1E7B6CD}">
      <dgm:prSet phldrT="[Testo]"/>
      <dgm:spPr/>
      <dgm:t>
        <a:bodyPr/>
        <a:lstStyle/>
        <a:p>
          <a:r>
            <a:rPr lang="it-IT" dirty="0" smtClean="0"/>
            <a:t>Lavoro</a:t>
          </a:r>
          <a:endParaRPr lang="it-IT" dirty="0"/>
        </a:p>
      </dgm:t>
    </dgm:pt>
    <dgm:pt modelId="{C1FC739E-A35B-43AF-B9CC-CD949B194423}" type="parTrans" cxnId="{7366C268-2481-41AC-A267-D3EA855205F3}">
      <dgm:prSet/>
      <dgm:spPr/>
      <dgm:t>
        <a:bodyPr/>
        <a:lstStyle/>
        <a:p>
          <a:endParaRPr lang="it-IT"/>
        </a:p>
      </dgm:t>
    </dgm:pt>
    <dgm:pt modelId="{481C0CFA-7776-4A00-BD93-4A696348546D}" type="sibTrans" cxnId="{7366C268-2481-41AC-A267-D3EA855205F3}">
      <dgm:prSet/>
      <dgm:spPr/>
      <dgm:t>
        <a:bodyPr/>
        <a:lstStyle/>
        <a:p>
          <a:endParaRPr lang="it-IT"/>
        </a:p>
      </dgm:t>
    </dgm:pt>
    <dgm:pt modelId="{85BC5B5B-493C-494B-973B-0E04CEB343A6}">
      <dgm:prSet phldrT="[Testo]"/>
      <dgm:spPr/>
      <dgm:t>
        <a:bodyPr/>
        <a:lstStyle/>
        <a:p>
          <a:r>
            <a:rPr lang="it-IT" dirty="0" smtClean="0"/>
            <a:t>Servizi</a:t>
          </a:r>
          <a:endParaRPr lang="it-IT" dirty="0"/>
        </a:p>
      </dgm:t>
    </dgm:pt>
    <dgm:pt modelId="{D7627841-5BBA-40F8-B216-64DD8A45BD77}" type="parTrans" cxnId="{24AC69B9-9763-45B6-B7B8-50773BE29E5A}">
      <dgm:prSet/>
      <dgm:spPr/>
      <dgm:t>
        <a:bodyPr/>
        <a:lstStyle/>
        <a:p>
          <a:endParaRPr lang="it-IT"/>
        </a:p>
      </dgm:t>
    </dgm:pt>
    <dgm:pt modelId="{181975B7-E589-487C-AA70-9A7C6F19AAE8}" type="sibTrans" cxnId="{24AC69B9-9763-45B6-B7B8-50773BE29E5A}">
      <dgm:prSet/>
      <dgm:spPr/>
      <dgm:t>
        <a:bodyPr/>
        <a:lstStyle/>
        <a:p>
          <a:endParaRPr lang="it-IT"/>
        </a:p>
      </dgm:t>
    </dgm:pt>
    <dgm:pt modelId="{FFAB804D-4782-4F50-96D8-AE7AF6892700}">
      <dgm:prSet phldrT="[Testo]"/>
      <dgm:spPr/>
      <dgm:t>
        <a:bodyPr/>
        <a:lstStyle/>
        <a:p>
          <a:r>
            <a:rPr lang="it-IT" dirty="0" smtClean="0"/>
            <a:t>Integrazione</a:t>
          </a:r>
          <a:endParaRPr lang="it-IT" dirty="0"/>
        </a:p>
      </dgm:t>
    </dgm:pt>
    <dgm:pt modelId="{10319912-9AEB-4C51-9A7A-B39F552A1BE5}" type="parTrans" cxnId="{9EB95D22-1A90-4AF1-97F4-80BB3D9BCEAE}">
      <dgm:prSet/>
      <dgm:spPr/>
      <dgm:t>
        <a:bodyPr/>
        <a:lstStyle/>
        <a:p>
          <a:endParaRPr lang="it-IT"/>
        </a:p>
      </dgm:t>
    </dgm:pt>
    <dgm:pt modelId="{8B4878A0-F9FC-4D04-BBA3-52E5CBECD75B}" type="sibTrans" cxnId="{9EB95D22-1A90-4AF1-97F4-80BB3D9BCEAE}">
      <dgm:prSet/>
      <dgm:spPr/>
      <dgm:t>
        <a:bodyPr/>
        <a:lstStyle/>
        <a:p>
          <a:endParaRPr lang="it-IT"/>
        </a:p>
      </dgm:t>
    </dgm:pt>
    <dgm:pt modelId="{8EC5AA1B-FFB0-4E1A-B54F-EA569FC58B68}">
      <dgm:prSet phldrT="[Testo]"/>
      <dgm:spPr/>
      <dgm:t>
        <a:bodyPr/>
        <a:lstStyle/>
        <a:p>
          <a:r>
            <a:rPr lang="it-IT" dirty="0" err="1" smtClean="0"/>
            <a:t>Governance</a:t>
          </a:r>
          <a:endParaRPr lang="it-IT" dirty="0"/>
        </a:p>
      </dgm:t>
    </dgm:pt>
    <dgm:pt modelId="{A86328CF-50BE-40EA-B752-DAD282A28AF0}" type="parTrans" cxnId="{C41DF6CC-2FC2-4525-883C-0A407CE5A1E7}">
      <dgm:prSet/>
      <dgm:spPr/>
      <dgm:t>
        <a:bodyPr/>
        <a:lstStyle/>
        <a:p>
          <a:endParaRPr lang="it-IT"/>
        </a:p>
      </dgm:t>
    </dgm:pt>
    <dgm:pt modelId="{7252CD6E-D153-43F0-8CC2-230DC4B08483}" type="sibTrans" cxnId="{C41DF6CC-2FC2-4525-883C-0A407CE5A1E7}">
      <dgm:prSet/>
      <dgm:spPr/>
      <dgm:t>
        <a:bodyPr/>
        <a:lstStyle/>
        <a:p>
          <a:endParaRPr lang="it-IT"/>
        </a:p>
      </dgm:t>
    </dgm:pt>
    <dgm:pt modelId="{8655417E-3B8C-4BD2-B0ED-93EC5572843A}" type="pres">
      <dgm:prSet presAssocID="{DA3FDCDF-EA1A-4845-B48C-8EF822763D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2C02F3A-060A-4CC6-98C1-E2CB4384E721}" type="pres">
      <dgm:prSet presAssocID="{11FF0470-FD4E-49AB-AACF-3B78B56677B9}" presName="node" presStyleLbl="node1" presStyleIdx="0" presStyleCnt="5" custAng="0" custRadScaleRad="100023" custRadScaleInc="338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15480D-93B0-42BA-A103-1DEA7B67889D}" type="pres">
      <dgm:prSet presAssocID="{16E41581-ED18-4625-9C48-F574429FBF87}" presName="sibTrans" presStyleLbl="sibTrans2D1" presStyleIdx="0" presStyleCnt="5"/>
      <dgm:spPr/>
      <dgm:t>
        <a:bodyPr/>
        <a:lstStyle/>
        <a:p>
          <a:endParaRPr lang="it-IT"/>
        </a:p>
      </dgm:t>
    </dgm:pt>
    <dgm:pt modelId="{18A4DFC3-A6A5-45F7-9361-1AF63DF5C8AB}" type="pres">
      <dgm:prSet presAssocID="{16E41581-ED18-4625-9C48-F574429FBF87}" presName="connectorText" presStyleLbl="sibTrans2D1" presStyleIdx="0" presStyleCnt="5"/>
      <dgm:spPr/>
      <dgm:t>
        <a:bodyPr/>
        <a:lstStyle/>
        <a:p>
          <a:endParaRPr lang="it-IT"/>
        </a:p>
      </dgm:t>
    </dgm:pt>
    <dgm:pt modelId="{66675F54-1466-4121-B3CC-59955C68B937}" type="pres">
      <dgm:prSet presAssocID="{FEBAC04A-BEDE-4A2C-943C-1561D1E7B6C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72504E-DB85-4C42-A8DE-86669C1161C1}" type="pres">
      <dgm:prSet presAssocID="{481C0CFA-7776-4A00-BD93-4A696348546D}" presName="sibTrans" presStyleLbl="sibTrans2D1" presStyleIdx="1" presStyleCnt="5"/>
      <dgm:spPr/>
      <dgm:t>
        <a:bodyPr/>
        <a:lstStyle/>
        <a:p>
          <a:endParaRPr lang="it-IT"/>
        </a:p>
      </dgm:t>
    </dgm:pt>
    <dgm:pt modelId="{8387FD06-0FEF-488D-83A8-FCB0224A1CA7}" type="pres">
      <dgm:prSet presAssocID="{481C0CFA-7776-4A00-BD93-4A696348546D}" presName="connectorText" presStyleLbl="sibTrans2D1" presStyleIdx="1" presStyleCnt="5"/>
      <dgm:spPr/>
      <dgm:t>
        <a:bodyPr/>
        <a:lstStyle/>
        <a:p>
          <a:endParaRPr lang="it-IT"/>
        </a:p>
      </dgm:t>
    </dgm:pt>
    <dgm:pt modelId="{6EFB50AD-9A70-43E4-BF23-D316E69D668E}" type="pres">
      <dgm:prSet presAssocID="{85BC5B5B-493C-494B-973B-0E04CEB343A6}" presName="node" presStyleLbl="node1" presStyleIdx="2" presStyleCnt="5" custScaleX="98798" custScaleY="945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DFA4D4C-4CA3-4F27-906B-150E2DBA45CE}" type="pres">
      <dgm:prSet presAssocID="{181975B7-E589-487C-AA70-9A7C6F19AAE8}" presName="sibTrans" presStyleLbl="sibTrans2D1" presStyleIdx="2" presStyleCnt="5"/>
      <dgm:spPr/>
      <dgm:t>
        <a:bodyPr/>
        <a:lstStyle/>
        <a:p>
          <a:endParaRPr lang="it-IT"/>
        </a:p>
      </dgm:t>
    </dgm:pt>
    <dgm:pt modelId="{A4A55B6A-9EB1-4AB3-9E87-E3EE8AD6D6F8}" type="pres">
      <dgm:prSet presAssocID="{181975B7-E589-487C-AA70-9A7C6F19AAE8}" presName="connectorText" presStyleLbl="sibTrans2D1" presStyleIdx="2" presStyleCnt="5"/>
      <dgm:spPr/>
      <dgm:t>
        <a:bodyPr/>
        <a:lstStyle/>
        <a:p>
          <a:endParaRPr lang="it-IT"/>
        </a:p>
      </dgm:t>
    </dgm:pt>
    <dgm:pt modelId="{2450D1D5-FC2F-40E5-A526-C60E156B08FB}" type="pres">
      <dgm:prSet presAssocID="{FFAB804D-4782-4F50-96D8-AE7AF68927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CA31212-4FFC-43D1-B700-778B64D03DF4}" type="pres">
      <dgm:prSet presAssocID="{8B4878A0-F9FC-4D04-BBA3-52E5CBECD75B}" presName="sibTrans" presStyleLbl="sibTrans2D1" presStyleIdx="3" presStyleCnt="5"/>
      <dgm:spPr/>
      <dgm:t>
        <a:bodyPr/>
        <a:lstStyle/>
        <a:p>
          <a:endParaRPr lang="it-IT"/>
        </a:p>
      </dgm:t>
    </dgm:pt>
    <dgm:pt modelId="{2D0E929C-3631-4B8C-8C45-C1A0D67BD6F6}" type="pres">
      <dgm:prSet presAssocID="{8B4878A0-F9FC-4D04-BBA3-52E5CBECD75B}" presName="connectorText" presStyleLbl="sibTrans2D1" presStyleIdx="3" presStyleCnt="5"/>
      <dgm:spPr/>
      <dgm:t>
        <a:bodyPr/>
        <a:lstStyle/>
        <a:p>
          <a:endParaRPr lang="it-IT"/>
        </a:p>
      </dgm:t>
    </dgm:pt>
    <dgm:pt modelId="{A27D1F16-1086-4F37-963E-92C9EEE023FE}" type="pres">
      <dgm:prSet presAssocID="{8EC5AA1B-FFB0-4E1A-B54F-EA569FC58B68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16A7F6C-68B5-4824-AB1A-4F56A23C68C6}" type="pres">
      <dgm:prSet presAssocID="{7252CD6E-D153-43F0-8CC2-230DC4B08483}" presName="sibTrans" presStyleLbl="sibTrans2D1" presStyleIdx="4" presStyleCnt="5"/>
      <dgm:spPr/>
      <dgm:t>
        <a:bodyPr/>
        <a:lstStyle/>
        <a:p>
          <a:endParaRPr lang="it-IT"/>
        </a:p>
      </dgm:t>
    </dgm:pt>
    <dgm:pt modelId="{63CD3B16-54A5-48C6-BC0A-BD387C049BEC}" type="pres">
      <dgm:prSet presAssocID="{7252CD6E-D153-43F0-8CC2-230DC4B08483}" presName="connectorText" presStyleLbl="sibTrans2D1" presStyleIdx="4" presStyleCnt="5"/>
      <dgm:spPr/>
      <dgm:t>
        <a:bodyPr/>
        <a:lstStyle/>
        <a:p>
          <a:endParaRPr lang="it-IT"/>
        </a:p>
      </dgm:t>
    </dgm:pt>
  </dgm:ptLst>
  <dgm:cxnLst>
    <dgm:cxn modelId="{68A85421-6002-4979-BE1B-4A8D6AE145B3}" type="presOf" srcId="{7252CD6E-D153-43F0-8CC2-230DC4B08483}" destId="{616A7F6C-68B5-4824-AB1A-4F56A23C68C6}" srcOrd="0" destOrd="0" presId="urn:microsoft.com/office/officeart/2005/8/layout/cycle2"/>
    <dgm:cxn modelId="{35251D29-02BA-41A2-A82B-8223D11516A8}" type="presOf" srcId="{181975B7-E589-487C-AA70-9A7C6F19AAE8}" destId="{EDFA4D4C-4CA3-4F27-906B-150E2DBA45CE}" srcOrd="0" destOrd="0" presId="urn:microsoft.com/office/officeart/2005/8/layout/cycle2"/>
    <dgm:cxn modelId="{2A238177-0336-425C-AD2B-E00C8DAC74A1}" type="presOf" srcId="{16E41581-ED18-4625-9C48-F574429FBF87}" destId="{18A4DFC3-A6A5-45F7-9361-1AF63DF5C8AB}" srcOrd="1" destOrd="0" presId="urn:microsoft.com/office/officeart/2005/8/layout/cycle2"/>
    <dgm:cxn modelId="{9EB95D22-1A90-4AF1-97F4-80BB3D9BCEAE}" srcId="{DA3FDCDF-EA1A-4845-B48C-8EF822763DD5}" destId="{FFAB804D-4782-4F50-96D8-AE7AF6892700}" srcOrd="3" destOrd="0" parTransId="{10319912-9AEB-4C51-9A7A-B39F552A1BE5}" sibTransId="{8B4878A0-F9FC-4D04-BBA3-52E5CBECD75B}"/>
    <dgm:cxn modelId="{E486AB61-665E-4FBC-9881-0CFB541CD155}" type="presOf" srcId="{FEBAC04A-BEDE-4A2C-943C-1561D1E7B6CD}" destId="{66675F54-1466-4121-B3CC-59955C68B937}" srcOrd="0" destOrd="0" presId="urn:microsoft.com/office/officeart/2005/8/layout/cycle2"/>
    <dgm:cxn modelId="{E1D93D7E-33E9-46CF-B245-5F7F73A96E67}" type="presOf" srcId="{8B4878A0-F9FC-4D04-BBA3-52E5CBECD75B}" destId="{2D0E929C-3631-4B8C-8C45-C1A0D67BD6F6}" srcOrd="1" destOrd="0" presId="urn:microsoft.com/office/officeart/2005/8/layout/cycle2"/>
    <dgm:cxn modelId="{226D20B0-72EF-4448-A9DF-02B0DADF3E51}" srcId="{DA3FDCDF-EA1A-4845-B48C-8EF822763DD5}" destId="{11FF0470-FD4E-49AB-AACF-3B78B56677B9}" srcOrd="0" destOrd="0" parTransId="{8DEF46A5-857C-4B23-9F68-AB484A863F28}" sibTransId="{16E41581-ED18-4625-9C48-F574429FBF87}"/>
    <dgm:cxn modelId="{DE542D01-00C9-4875-B077-93F78D4F77AD}" type="presOf" srcId="{85BC5B5B-493C-494B-973B-0E04CEB343A6}" destId="{6EFB50AD-9A70-43E4-BF23-D316E69D668E}" srcOrd="0" destOrd="0" presId="urn:microsoft.com/office/officeart/2005/8/layout/cycle2"/>
    <dgm:cxn modelId="{190899C1-ED11-4691-9BB6-6B2B87423A1C}" type="presOf" srcId="{FFAB804D-4782-4F50-96D8-AE7AF6892700}" destId="{2450D1D5-FC2F-40E5-A526-C60E156B08FB}" srcOrd="0" destOrd="0" presId="urn:microsoft.com/office/officeart/2005/8/layout/cycle2"/>
    <dgm:cxn modelId="{7366C268-2481-41AC-A267-D3EA855205F3}" srcId="{DA3FDCDF-EA1A-4845-B48C-8EF822763DD5}" destId="{FEBAC04A-BEDE-4A2C-943C-1561D1E7B6CD}" srcOrd="1" destOrd="0" parTransId="{C1FC739E-A35B-43AF-B9CC-CD949B194423}" sibTransId="{481C0CFA-7776-4A00-BD93-4A696348546D}"/>
    <dgm:cxn modelId="{9FF7CA40-13B0-411A-B111-C55BA6BDC7BB}" type="presOf" srcId="{481C0CFA-7776-4A00-BD93-4A696348546D}" destId="{8F72504E-DB85-4C42-A8DE-86669C1161C1}" srcOrd="0" destOrd="0" presId="urn:microsoft.com/office/officeart/2005/8/layout/cycle2"/>
    <dgm:cxn modelId="{2A24BAF3-3A21-4363-9796-06CC7579A240}" type="presOf" srcId="{181975B7-E589-487C-AA70-9A7C6F19AAE8}" destId="{A4A55B6A-9EB1-4AB3-9E87-E3EE8AD6D6F8}" srcOrd="1" destOrd="0" presId="urn:microsoft.com/office/officeart/2005/8/layout/cycle2"/>
    <dgm:cxn modelId="{C41DF6CC-2FC2-4525-883C-0A407CE5A1E7}" srcId="{DA3FDCDF-EA1A-4845-B48C-8EF822763DD5}" destId="{8EC5AA1B-FFB0-4E1A-B54F-EA569FC58B68}" srcOrd="4" destOrd="0" parTransId="{A86328CF-50BE-40EA-B752-DAD282A28AF0}" sibTransId="{7252CD6E-D153-43F0-8CC2-230DC4B08483}"/>
    <dgm:cxn modelId="{FDF78C5E-8930-4BF7-AD6F-C79C1AB2FB4A}" type="presOf" srcId="{481C0CFA-7776-4A00-BD93-4A696348546D}" destId="{8387FD06-0FEF-488D-83A8-FCB0224A1CA7}" srcOrd="1" destOrd="0" presId="urn:microsoft.com/office/officeart/2005/8/layout/cycle2"/>
    <dgm:cxn modelId="{8E493141-B378-4B0A-8DDF-6BD7F5091D75}" type="presOf" srcId="{7252CD6E-D153-43F0-8CC2-230DC4B08483}" destId="{63CD3B16-54A5-48C6-BC0A-BD387C049BEC}" srcOrd="1" destOrd="0" presId="urn:microsoft.com/office/officeart/2005/8/layout/cycle2"/>
    <dgm:cxn modelId="{F6993240-A82B-4E18-A17C-A453EAE67AEE}" type="presOf" srcId="{8B4878A0-F9FC-4D04-BBA3-52E5CBECD75B}" destId="{BCA31212-4FFC-43D1-B700-778B64D03DF4}" srcOrd="0" destOrd="0" presId="urn:microsoft.com/office/officeart/2005/8/layout/cycle2"/>
    <dgm:cxn modelId="{30FFB691-E959-4E5E-A240-AB52F1866EC3}" type="presOf" srcId="{11FF0470-FD4E-49AB-AACF-3B78B56677B9}" destId="{92C02F3A-060A-4CC6-98C1-E2CB4384E721}" srcOrd="0" destOrd="0" presId="urn:microsoft.com/office/officeart/2005/8/layout/cycle2"/>
    <dgm:cxn modelId="{24AC69B9-9763-45B6-B7B8-50773BE29E5A}" srcId="{DA3FDCDF-EA1A-4845-B48C-8EF822763DD5}" destId="{85BC5B5B-493C-494B-973B-0E04CEB343A6}" srcOrd="2" destOrd="0" parTransId="{D7627841-5BBA-40F8-B216-64DD8A45BD77}" sibTransId="{181975B7-E589-487C-AA70-9A7C6F19AAE8}"/>
    <dgm:cxn modelId="{A9CAE2A7-8E75-417B-AEBB-97545622C5FB}" type="presOf" srcId="{DA3FDCDF-EA1A-4845-B48C-8EF822763DD5}" destId="{8655417E-3B8C-4BD2-B0ED-93EC5572843A}" srcOrd="0" destOrd="0" presId="urn:microsoft.com/office/officeart/2005/8/layout/cycle2"/>
    <dgm:cxn modelId="{DA131543-7DAD-46C2-A7EB-BB808C441EFA}" type="presOf" srcId="{8EC5AA1B-FFB0-4E1A-B54F-EA569FC58B68}" destId="{A27D1F16-1086-4F37-963E-92C9EEE023FE}" srcOrd="0" destOrd="0" presId="urn:microsoft.com/office/officeart/2005/8/layout/cycle2"/>
    <dgm:cxn modelId="{EF34AFF0-10F0-4A24-995D-50ED9CA2B94C}" type="presOf" srcId="{16E41581-ED18-4625-9C48-F574429FBF87}" destId="{8B15480D-93B0-42BA-A103-1DEA7B67889D}" srcOrd="0" destOrd="0" presId="urn:microsoft.com/office/officeart/2005/8/layout/cycle2"/>
    <dgm:cxn modelId="{20E9A68C-67E9-4340-8167-9E75F3836A60}" type="presParOf" srcId="{8655417E-3B8C-4BD2-B0ED-93EC5572843A}" destId="{92C02F3A-060A-4CC6-98C1-E2CB4384E721}" srcOrd="0" destOrd="0" presId="urn:microsoft.com/office/officeart/2005/8/layout/cycle2"/>
    <dgm:cxn modelId="{4448254B-30FE-4B6E-B852-E5325CCBB646}" type="presParOf" srcId="{8655417E-3B8C-4BD2-B0ED-93EC5572843A}" destId="{8B15480D-93B0-42BA-A103-1DEA7B67889D}" srcOrd="1" destOrd="0" presId="urn:microsoft.com/office/officeart/2005/8/layout/cycle2"/>
    <dgm:cxn modelId="{5C9FAC36-BE2E-4812-8725-84F8E59CA30D}" type="presParOf" srcId="{8B15480D-93B0-42BA-A103-1DEA7B67889D}" destId="{18A4DFC3-A6A5-45F7-9361-1AF63DF5C8AB}" srcOrd="0" destOrd="0" presId="urn:microsoft.com/office/officeart/2005/8/layout/cycle2"/>
    <dgm:cxn modelId="{23E5882B-21B0-4B0F-93D5-5D9C2B000D1D}" type="presParOf" srcId="{8655417E-3B8C-4BD2-B0ED-93EC5572843A}" destId="{66675F54-1466-4121-B3CC-59955C68B937}" srcOrd="2" destOrd="0" presId="urn:microsoft.com/office/officeart/2005/8/layout/cycle2"/>
    <dgm:cxn modelId="{6AFC0D39-390D-4015-85AF-51EDC6F1368E}" type="presParOf" srcId="{8655417E-3B8C-4BD2-B0ED-93EC5572843A}" destId="{8F72504E-DB85-4C42-A8DE-86669C1161C1}" srcOrd="3" destOrd="0" presId="urn:microsoft.com/office/officeart/2005/8/layout/cycle2"/>
    <dgm:cxn modelId="{B0C06170-D56B-405D-8397-208994F3F6F0}" type="presParOf" srcId="{8F72504E-DB85-4C42-A8DE-86669C1161C1}" destId="{8387FD06-0FEF-488D-83A8-FCB0224A1CA7}" srcOrd="0" destOrd="0" presId="urn:microsoft.com/office/officeart/2005/8/layout/cycle2"/>
    <dgm:cxn modelId="{65225F45-D049-4B03-8D18-55603662B7D6}" type="presParOf" srcId="{8655417E-3B8C-4BD2-B0ED-93EC5572843A}" destId="{6EFB50AD-9A70-43E4-BF23-D316E69D668E}" srcOrd="4" destOrd="0" presId="urn:microsoft.com/office/officeart/2005/8/layout/cycle2"/>
    <dgm:cxn modelId="{ED346AB3-9D56-4228-9BF1-47F642E9AF03}" type="presParOf" srcId="{8655417E-3B8C-4BD2-B0ED-93EC5572843A}" destId="{EDFA4D4C-4CA3-4F27-906B-150E2DBA45CE}" srcOrd="5" destOrd="0" presId="urn:microsoft.com/office/officeart/2005/8/layout/cycle2"/>
    <dgm:cxn modelId="{6C9C129C-E18C-4A4C-84E6-DBF058653D0C}" type="presParOf" srcId="{EDFA4D4C-4CA3-4F27-906B-150E2DBA45CE}" destId="{A4A55B6A-9EB1-4AB3-9E87-E3EE8AD6D6F8}" srcOrd="0" destOrd="0" presId="urn:microsoft.com/office/officeart/2005/8/layout/cycle2"/>
    <dgm:cxn modelId="{49D8C71D-F65A-4645-AF76-AC1DFD98B628}" type="presParOf" srcId="{8655417E-3B8C-4BD2-B0ED-93EC5572843A}" destId="{2450D1D5-FC2F-40E5-A526-C60E156B08FB}" srcOrd="6" destOrd="0" presId="urn:microsoft.com/office/officeart/2005/8/layout/cycle2"/>
    <dgm:cxn modelId="{22E16E9F-68B4-43C1-8332-C725BFA4D77E}" type="presParOf" srcId="{8655417E-3B8C-4BD2-B0ED-93EC5572843A}" destId="{BCA31212-4FFC-43D1-B700-778B64D03DF4}" srcOrd="7" destOrd="0" presId="urn:microsoft.com/office/officeart/2005/8/layout/cycle2"/>
    <dgm:cxn modelId="{E0171102-A88A-428B-95E9-CBF84248D5E2}" type="presParOf" srcId="{BCA31212-4FFC-43D1-B700-778B64D03DF4}" destId="{2D0E929C-3631-4B8C-8C45-C1A0D67BD6F6}" srcOrd="0" destOrd="0" presId="urn:microsoft.com/office/officeart/2005/8/layout/cycle2"/>
    <dgm:cxn modelId="{6DC861D8-E98B-4A6A-8AAE-B2648DE28C04}" type="presParOf" srcId="{8655417E-3B8C-4BD2-B0ED-93EC5572843A}" destId="{A27D1F16-1086-4F37-963E-92C9EEE023FE}" srcOrd="8" destOrd="0" presId="urn:microsoft.com/office/officeart/2005/8/layout/cycle2"/>
    <dgm:cxn modelId="{C3701690-1554-486D-A9C7-D1CF8BE8AB3A}" type="presParOf" srcId="{8655417E-3B8C-4BD2-B0ED-93EC5572843A}" destId="{616A7F6C-68B5-4824-AB1A-4F56A23C68C6}" srcOrd="9" destOrd="0" presId="urn:microsoft.com/office/officeart/2005/8/layout/cycle2"/>
    <dgm:cxn modelId="{4E959AF4-CAE7-41CC-81A6-A4398455EB56}" type="presParOf" srcId="{616A7F6C-68B5-4824-AB1A-4F56A23C68C6}" destId="{63CD3B16-54A5-48C6-BC0A-BD387C049B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6C570F-568C-4D7D-AAD6-CB8100797650}" type="doc">
      <dgm:prSet loTypeId="urn:microsoft.com/office/officeart/2008/layout/HalfCircleOrganizationChart" loCatId="hierarchy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B930B9C4-CA47-4B25-A688-0655253E28FA}">
      <dgm:prSet phldrT="[Testo]"/>
      <dgm:spPr/>
      <dgm:t>
        <a:bodyPr/>
        <a:lstStyle/>
        <a:p>
          <a:endParaRPr lang="it-IT" dirty="0"/>
        </a:p>
      </dgm:t>
    </dgm:pt>
    <dgm:pt modelId="{E24377EF-0E79-412F-A69A-A7670E518C46}" type="parTrans" cxnId="{CB9CD3FF-FE2E-4ACB-BB9D-A933423A212C}">
      <dgm:prSet/>
      <dgm:spPr/>
      <dgm:t>
        <a:bodyPr/>
        <a:lstStyle/>
        <a:p>
          <a:endParaRPr lang="it-IT"/>
        </a:p>
      </dgm:t>
    </dgm:pt>
    <dgm:pt modelId="{604C27CD-A550-4614-AD42-06E6970B1F38}" type="sibTrans" cxnId="{CB9CD3FF-FE2E-4ACB-BB9D-A933423A212C}">
      <dgm:prSet/>
      <dgm:spPr/>
      <dgm:t>
        <a:bodyPr/>
        <a:lstStyle/>
        <a:p>
          <a:endParaRPr lang="it-IT"/>
        </a:p>
      </dgm:t>
    </dgm:pt>
    <dgm:pt modelId="{6C6949B4-1E33-447A-BA14-AB6C528B0A76}">
      <dgm:prSet phldrT="[Testo]"/>
      <dgm:spPr/>
      <dgm:t>
        <a:bodyPr/>
        <a:lstStyle/>
        <a:p>
          <a:endParaRPr lang="it-IT" dirty="0"/>
        </a:p>
      </dgm:t>
    </dgm:pt>
    <dgm:pt modelId="{D60AE123-C28C-4341-B5D6-F9D026DE8BF4}" type="parTrans" cxnId="{D04FCF4E-870B-4797-9EE0-8B605D2EE4DE}">
      <dgm:prSet/>
      <dgm:spPr/>
      <dgm:t>
        <a:bodyPr/>
        <a:lstStyle/>
        <a:p>
          <a:endParaRPr lang="it-IT"/>
        </a:p>
      </dgm:t>
    </dgm:pt>
    <dgm:pt modelId="{CEEB64C7-0B41-4A03-B22C-CA4562599C9B}" type="sibTrans" cxnId="{D04FCF4E-870B-4797-9EE0-8B605D2EE4DE}">
      <dgm:prSet/>
      <dgm:spPr/>
      <dgm:t>
        <a:bodyPr/>
        <a:lstStyle/>
        <a:p>
          <a:endParaRPr lang="it-IT"/>
        </a:p>
      </dgm:t>
    </dgm:pt>
    <dgm:pt modelId="{A60E5EAF-3DF0-4A64-850E-7BD72939F10F}">
      <dgm:prSet phldrT="[Testo]"/>
      <dgm:spPr/>
      <dgm:t>
        <a:bodyPr/>
        <a:lstStyle/>
        <a:p>
          <a:endParaRPr lang="it-IT" dirty="0"/>
        </a:p>
      </dgm:t>
    </dgm:pt>
    <dgm:pt modelId="{AEECFEB7-F96A-4DA9-AF88-BAD75BC64FE7}" type="parTrans" cxnId="{10987324-3DF6-4AA7-820D-9221E0B12A6B}">
      <dgm:prSet/>
      <dgm:spPr/>
      <dgm:t>
        <a:bodyPr/>
        <a:lstStyle/>
        <a:p>
          <a:endParaRPr lang="it-IT"/>
        </a:p>
      </dgm:t>
    </dgm:pt>
    <dgm:pt modelId="{4CF1B7A9-46B9-4865-A4E1-B5F7E4D78767}" type="sibTrans" cxnId="{10987324-3DF6-4AA7-820D-9221E0B12A6B}">
      <dgm:prSet/>
      <dgm:spPr/>
      <dgm:t>
        <a:bodyPr/>
        <a:lstStyle/>
        <a:p>
          <a:endParaRPr lang="it-IT"/>
        </a:p>
      </dgm:t>
    </dgm:pt>
    <dgm:pt modelId="{62C0B886-9A90-4FAF-9AEE-FA22E20C98F7}">
      <dgm:prSet phldrT="[Testo]"/>
      <dgm:spPr/>
      <dgm:t>
        <a:bodyPr/>
        <a:lstStyle/>
        <a:p>
          <a:endParaRPr lang="it-IT" dirty="0"/>
        </a:p>
      </dgm:t>
    </dgm:pt>
    <dgm:pt modelId="{C6680FB3-CC80-4C88-BC1F-A12D74EA593F}" type="parTrans" cxnId="{B1CE4EF9-5CFD-41ED-99AB-611E39F87962}">
      <dgm:prSet/>
      <dgm:spPr/>
      <dgm:t>
        <a:bodyPr/>
        <a:lstStyle/>
        <a:p>
          <a:endParaRPr lang="it-IT"/>
        </a:p>
      </dgm:t>
    </dgm:pt>
    <dgm:pt modelId="{81AE1A04-A314-4E51-9EE5-96C7F8EB2E1C}" type="sibTrans" cxnId="{B1CE4EF9-5CFD-41ED-99AB-611E39F87962}">
      <dgm:prSet/>
      <dgm:spPr/>
      <dgm:t>
        <a:bodyPr/>
        <a:lstStyle/>
        <a:p>
          <a:endParaRPr lang="it-IT"/>
        </a:p>
      </dgm:t>
    </dgm:pt>
    <dgm:pt modelId="{DA97B3FA-DABD-42F8-8687-5A6D144CA6E8}" type="pres">
      <dgm:prSet presAssocID="{686C570F-568C-4D7D-AAD6-CB8100797650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B1D18635-75B7-4813-AB76-23A14D4B3A7D}" type="pres">
      <dgm:prSet presAssocID="{B930B9C4-CA47-4B25-A688-0655253E28FA}" presName="hierRoot1" presStyleCnt="0">
        <dgm:presLayoutVars>
          <dgm:hierBranch val="init"/>
        </dgm:presLayoutVars>
      </dgm:prSet>
      <dgm:spPr/>
    </dgm:pt>
    <dgm:pt modelId="{8F582F3C-D4B9-4A66-A422-BB5EFDADEAA1}" type="pres">
      <dgm:prSet presAssocID="{B930B9C4-CA47-4B25-A688-0655253E28FA}" presName="rootComposite1" presStyleCnt="0"/>
      <dgm:spPr/>
    </dgm:pt>
    <dgm:pt modelId="{CFBB4408-657D-4F7C-8E0E-3B8FFA24973E}" type="pres">
      <dgm:prSet presAssocID="{B930B9C4-CA47-4B25-A688-0655253E28FA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35541E88-7057-43A6-B62A-55C0478A3990}" type="pres">
      <dgm:prSet presAssocID="{B930B9C4-CA47-4B25-A688-0655253E28FA}" presName="topArc1" presStyleLbl="parChTrans1D1" presStyleIdx="0" presStyleCnt="8"/>
      <dgm:spPr/>
    </dgm:pt>
    <dgm:pt modelId="{599982FA-2900-4C7F-9164-BA0E363A9469}" type="pres">
      <dgm:prSet presAssocID="{B930B9C4-CA47-4B25-A688-0655253E28FA}" presName="bottomArc1" presStyleLbl="parChTrans1D1" presStyleIdx="1" presStyleCnt="8"/>
      <dgm:spPr/>
    </dgm:pt>
    <dgm:pt modelId="{B6114BA1-D9AE-4E5E-8AFA-E8125BDF9DFA}" type="pres">
      <dgm:prSet presAssocID="{B930B9C4-CA47-4B25-A688-0655253E28FA}" presName="topConnNode1" presStyleLbl="node1" presStyleIdx="0" presStyleCnt="0"/>
      <dgm:spPr/>
      <dgm:t>
        <a:bodyPr/>
        <a:lstStyle/>
        <a:p>
          <a:endParaRPr lang="it-IT"/>
        </a:p>
      </dgm:t>
    </dgm:pt>
    <dgm:pt modelId="{618FECC2-B3A4-4668-9AC3-D4F2A08C9151}" type="pres">
      <dgm:prSet presAssocID="{B930B9C4-CA47-4B25-A688-0655253E28FA}" presName="hierChild2" presStyleCnt="0"/>
      <dgm:spPr/>
    </dgm:pt>
    <dgm:pt modelId="{976FC639-BC3C-4E19-B51B-7AB2EBC35434}" type="pres">
      <dgm:prSet presAssocID="{D60AE123-C28C-4341-B5D6-F9D026DE8BF4}" presName="Name28" presStyleLbl="parChTrans1D2" presStyleIdx="0" presStyleCnt="3"/>
      <dgm:spPr/>
      <dgm:t>
        <a:bodyPr/>
        <a:lstStyle/>
        <a:p>
          <a:endParaRPr lang="it-IT"/>
        </a:p>
      </dgm:t>
    </dgm:pt>
    <dgm:pt modelId="{FC3ACF14-7EE8-4065-8F67-B7C46164ACEC}" type="pres">
      <dgm:prSet presAssocID="{6C6949B4-1E33-447A-BA14-AB6C528B0A76}" presName="hierRoot2" presStyleCnt="0">
        <dgm:presLayoutVars>
          <dgm:hierBranch val="init"/>
        </dgm:presLayoutVars>
      </dgm:prSet>
      <dgm:spPr/>
    </dgm:pt>
    <dgm:pt modelId="{A3026409-0269-4062-A1D6-49E168BFCA58}" type="pres">
      <dgm:prSet presAssocID="{6C6949B4-1E33-447A-BA14-AB6C528B0A76}" presName="rootComposite2" presStyleCnt="0"/>
      <dgm:spPr/>
    </dgm:pt>
    <dgm:pt modelId="{27A1519A-93DB-48B6-AA2D-8AA862B53162}" type="pres">
      <dgm:prSet presAssocID="{6C6949B4-1E33-447A-BA14-AB6C528B0A76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0CC17292-2ABF-40FF-842E-7222BCF18193}" type="pres">
      <dgm:prSet presAssocID="{6C6949B4-1E33-447A-BA14-AB6C528B0A76}" presName="topArc2" presStyleLbl="parChTrans1D1" presStyleIdx="2" presStyleCnt="8"/>
      <dgm:spPr/>
    </dgm:pt>
    <dgm:pt modelId="{AA944FDF-82AF-4CAD-A824-CC5B9A3082CE}" type="pres">
      <dgm:prSet presAssocID="{6C6949B4-1E33-447A-BA14-AB6C528B0A76}" presName="bottomArc2" presStyleLbl="parChTrans1D1" presStyleIdx="3" presStyleCnt="8"/>
      <dgm:spPr/>
    </dgm:pt>
    <dgm:pt modelId="{F288B5C4-4821-4763-9684-386DDEA8CA0F}" type="pres">
      <dgm:prSet presAssocID="{6C6949B4-1E33-447A-BA14-AB6C528B0A76}" presName="topConnNode2" presStyleLbl="node2" presStyleIdx="0" presStyleCnt="0"/>
      <dgm:spPr/>
      <dgm:t>
        <a:bodyPr/>
        <a:lstStyle/>
        <a:p>
          <a:endParaRPr lang="it-IT"/>
        </a:p>
      </dgm:t>
    </dgm:pt>
    <dgm:pt modelId="{DCC57A29-337B-4D6B-8BA8-AF544F1AA61E}" type="pres">
      <dgm:prSet presAssocID="{6C6949B4-1E33-447A-BA14-AB6C528B0A76}" presName="hierChild4" presStyleCnt="0"/>
      <dgm:spPr/>
    </dgm:pt>
    <dgm:pt modelId="{867246B8-B22C-45E0-94AE-F7A2B8D19213}" type="pres">
      <dgm:prSet presAssocID="{6C6949B4-1E33-447A-BA14-AB6C528B0A76}" presName="hierChild5" presStyleCnt="0"/>
      <dgm:spPr/>
    </dgm:pt>
    <dgm:pt modelId="{82168923-9899-4F52-9FD5-8AFBF3E94D8C}" type="pres">
      <dgm:prSet presAssocID="{AEECFEB7-F96A-4DA9-AF88-BAD75BC64FE7}" presName="Name28" presStyleLbl="parChTrans1D2" presStyleIdx="1" presStyleCnt="3"/>
      <dgm:spPr/>
      <dgm:t>
        <a:bodyPr/>
        <a:lstStyle/>
        <a:p>
          <a:endParaRPr lang="it-IT"/>
        </a:p>
      </dgm:t>
    </dgm:pt>
    <dgm:pt modelId="{49F126C1-37C6-4D05-8BE8-9D0178403DBD}" type="pres">
      <dgm:prSet presAssocID="{A60E5EAF-3DF0-4A64-850E-7BD72939F10F}" presName="hierRoot2" presStyleCnt="0">
        <dgm:presLayoutVars>
          <dgm:hierBranch val="init"/>
        </dgm:presLayoutVars>
      </dgm:prSet>
      <dgm:spPr/>
    </dgm:pt>
    <dgm:pt modelId="{3AD49ED6-79DF-4C32-9950-8DF1720866D2}" type="pres">
      <dgm:prSet presAssocID="{A60E5EAF-3DF0-4A64-850E-7BD72939F10F}" presName="rootComposite2" presStyleCnt="0"/>
      <dgm:spPr/>
    </dgm:pt>
    <dgm:pt modelId="{BB2540AC-0FE6-437C-B9AB-69F031CAE582}" type="pres">
      <dgm:prSet presAssocID="{A60E5EAF-3DF0-4A64-850E-7BD72939F10F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8E9ACF6D-6DCB-4DB9-B45D-B7C98EA7BD45}" type="pres">
      <dgm:prSet presAssocID="{A60E5EAF-3DF0-4A64-850E-7BD72939F10F}" presName="topArc2" presStyleLbl="parChTrans1D1" presStyleIdx="4" presStyleCnt="8"/>
      <dgm:spPr/>
    </dgm:pt>
    <dgm:pt modelId="{62694C39-445B-496F-BA02-BE2352DB96C2}" type="pres">
      <dgm:prSet presAssocID="{A60E5EAF-3DF0-4A64-850E-7BD72939F10F}" presName="bottomArc2" presStyleLbl="parChTrans1D1" presStyleIdx="5" presStyleCnt="8"/>
      <dgm:spPr/>
    </dgm:pt>
    <dgm:pt modelId="{1CE14AA0-BE9E-43B8-80F7-D05260679308}" type="pres">
      <dgm:prSet presAssocID="{A60E5EAF-3DF0-4A64-850E-7BD72939F10F}" presName="topConnNode2" presStyleLbl="node2" presStyleIdx="0" presStyleCnt="0"/>
      <dgm:spPr/>
      <dgm:t>
        <a:bodyPr/>
        <a:lstStyle/>
        <a:p>
          <a:endParaRPr lang="it-IT"/>
        </a:p>
      </dgm:t>
    </dgm:pt>
    <dgm:pt modelId="{39F88582-744A-4042-BBD9-4BB6AA45E8A5}" type="pres">
      <dgm:prSet presAssocID="{A60E5EAF-3DF0-4A64-850E-7BD72939F10F}" presName="hierChild4" presStyleCnt="0"/>
      <dgm:spPr/>
    </dgm:pt>
    <dgm:pt modelId="{0865B2FF-A9B8-45A6-9A98-2D1960E0B755}" type="pres">
      <dgm:prSet presAssocID="{A60E5EAF-3DF0-4A64-850E-7BD72939F10F}" presName="hierChild5" presStyleCnt="0"/>
      <dgm:spPr/>
    </dgm:pt>
    <dgm:pt modelId="{B8DCE520-1883-435E-8564-C711E4E19500}" type="pres">
      <dgm:prSet presAssocID="{C6680FB3-CC80-4C88-BC1F-A12D74EA593F}" presName="Name28" presStyleLbl="parChTrans1D2" presStyleIdx="2" presStyleCnt="3"/>
      <dgm:spPr/>
      <dgm:t>
        <a:bodyPr/>
        <a:lstStyle/>
        <a:p>
          <a:endParaRPr lang="it-IT"/>
        </a:p>
      </dgm:t>
    </dgm:pt>
    <dgm:pt modelId="{515D5FBC-667D-40AF-92F1-6118647A5FBC}" type="pres">
      <dgm:prSet presAssocID="{62C0B886-9A90-4FAF-9AEE-FA22E20C98F7}" presName="hierRoot2" presStyleCnt="0">
        <dgm:presLayoutVars>
          <dgm:hierBranch val="init"/>
        </dgm:presLayoutVars>
      </dgm:prSet>
      <dgm:spPr/>
    </dgm:pt>
    <dgm:pt modelId="{9F9F726C-75E8-4E33-AE3B-C89E0B5793FB}" type="pres">
      <dgm:prSet presAssocID="{62C0B886-9A90-4FAF-9AEE-FA22E20C98F7}" presName="rootComposite2" presStyleCnt="0"/>
      <dgm:spPr/>
    </dgm:pt>
    <dgm:pt modelId="{52D021A3-8E25-45A8-B011-DA85F6CE9361}" type="pres">
      <dgm:prSet presAssocID="{62C0B886-9A90-4FAF-9AEE-FA22E20C98F7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it-IT"/>
        </a:p>
      </dgm:t>
    </dgm:pt>
    <dgm:pt modelId="{5D998FF8-4C64-4030-9AEF-DC54BF5D9521}" type="pres">
      <dgm:prSet presAssocID="{62C0B886-9A90-4FAF-9AEE-FA22E20C98F7}" presName="topArc2" presStyleLbl="parChTrans1D1" presStyleIdx="6" presStyleCnt="8"/>
      <dgm:spPr/>
    </dgm:pt>
    <dgm:pt modelId="{E659C710-FB2F-4DA6-9866-39CD95ABDC63}" type="pres">
      <dgm:prSet presAssocID="{62C0B886-9A90-4FAF-9AEE-FA22E20C98F7}" presName="bottomArc2" presStyleLbl="parChTrans1D1" presStyleIdx="7" presStyleCnt="8"/>
      <dgm:spPr/>
    </dgm:pt>
    <dgm:pt modelId="{379A77B4-6F87-4C15-BCA8-2E1F59123D09}" type="pres">
      <dgm:prSet presAssocID="{62C0B886-9A90-4FAF-9AEE-FA22E20C98F7}" presName="topConnNode2" presStyleLbl="node2" presStyleIdx="0" presStyleCnt="0"/>
      <dgm:spPr/>
      <dgm:t>
        <a:bodyPr/>
        <a:lstStyle/>
        <a:p>
          <a:endParaRPr lang="it-IT"/>
        </a:p>
      </dgm:t>
    </dgm:pt>
    <dgm:pt modelId="{B531997A-0061-466D-B042-FD9F14E5B535}" type="pres">
      <dgm:prSet presAssocID="{62C0B886-9A90-4FAF-9AEE-FA22E20C98F7}" presName="hierChild4" presStyleCnt="0"/>
      <dgm:spPr/>
    </dgm:pt>
    <dgm:pt modelId="{D8B94156-AC83-4950-8C27-C55F71BE2206}" type="pres">
      <dgm:prSet presAssocID="{62C0B886-9A90-4FAF-9AEE-FA22E20C98F7}" presName="hierChild5" presStyleCnt="0"/>
      <dgm:spPr/>
    </dgm:pt>
    <dgm:pt modelId="{8E7469FF-99C1-4DEE-A2DA-BE2917ED63D8}" type="pres">
      <dgm:prSet presAssocID="{B930B9C4-CA47-4B25-A688-0655253E28FA}" presName="hierChild3" presStyleCnt="0"/>
      <dgm:spPr/>
    </dgm:pt>
  </dgm:ptLst>
  <dgm:cxnLst>
    <dgm:cxn modelId="{EFB4C626-D515-4D35-8974-AFD72BA97727}" type="presOf" srcId="{686C570F-568C-4D7D-AAD6-CB8100797650}" destId="{DA97B3FA-DABD-42F8-8687-5A6D144CA6E8}" srcOrd="0" destOrd="0" presId="urn:microsoft.com/office/officeart/2008/layout/HalfCircleOrganizationChart"/>
    <dgm:cxn modelId="{693BC148-B58D-44F0-A687-8FCA5D531599}" type="presOf" srcId="{A60E5EAF-3DF0-4A64-850E-7BD72939F10F}" destId="{1CE14AA0-BE9E-43B8-80F7-D05260679308}" srcOrd="1" destOrd="0" presId="urn:microsoft.com/office/officeart/2008/layout/HalfCircleOrganizationChart"/>
    <dgm:cxn modelId="{21354399-37C9-4FDA-A670-BCC942FE1CB5}" type="presOf" srcId="{A60E5EAF-3DF0-4A64-850E-7BD72939F10F}" destId="{BB2540AC-0FE6-437C-B9AB-69F031CAE582}" srcOrd="0" destOrd="0" presId="urn:microsoft.com/office/officeart/2008/layout/HalfCircleOrganizationChart"/>
    <dgm:cxn modelId="{273F8B9F-DD1F-469A-83F2-07459F7B4151}" type="presOf" srcId="{6C6949B4-1E33-447A-BA14-AB6C528B0A76}" destId="{27A1519A-93DB-48B6-AA2D-8AA862B53162}" srcOrd="0" destOrd="0" presId="urn:microsoft.com/office/officeart/2008/layout/HalfCircleOrganizationChart"/>
    <dgm:cxn modelId="{7005FA6D-25EC-45D8-B2D5-02EDDD648364}" type="presOf" srcId="{D60AE123-C28C-4341-B5D6-F9D026DE8BF4}" destId="{976FC639-BC3C-4E19-B51B-7AB2EBC35434}" srcOrd="0" destOrd="0" presId="urn:microsoft.com/office/officeart/2008/layout/HalfCircleOrganizationChart"/>
    <dgm:cxn modelId="{48A84F3A-0120-41DB-B807-07D96006BB20}" type="presOf" srcId="{C6680FB3-CC80-4C88-BC1F-A12D74EA593F}" destId="{B8DCE520-1883-435E-8564-C711E4E19500}" srcOrd="0" destOrd="0" presId="urn:microsoft.com/office/officeart/2008/layout/HalfCircleOrganizationChart"/>
    <dgm:cxn modelId="{E29BE172-6197-439C-BF7C-A79E568A2A4C}" type="presOf" srcId="{62C0B886-9A90-4FAF-9AEE-FA22E20C98F7}" destId="{52D021A3-8E25-45A8-B011-DA85F6CE9361}" srcOrd="0" destOrd="0" presId="urn:microsoft.com/office/officeart/2008/layout/HalfCircleOrganizationChart"/>
    <dgm:cxn modelId="{AB756E03-E41E-43F0-9926-ADA6A7D5E4D1}" type="presOf" srcId="{6C6949B4-1E33-447A-BA14-AB6C528B0A76}" destId="{F288B5C4-4821-4763-9684-386DDEA8CA0F}" srcOrd="1" destOrd="0" presId="urn:microsoft.com/office/officeart/2008/layout/HalfCircleOrganizationChart"/>
    <dgm:cxn modelId="{4F93618D-4920-4B23-93A1-D583B4E3E4F7}" type="presOf" srcId="{62C0B886-9A90-4FAF-9AEE-FA22E20C98F7}" destId="{379A77B4-6F87-4C15-BCA8-2E1F59123D09}" srcOrd="1" destOrd="0" presId="urn:microsoft.com/office/officeart/2008/layout/HalfCircleOrganizationChart"/>
    <dgm:cxn modelId="{CB9CD3FF-FE2E-4ACB-BB9D-A933423A212C}" srcId="{686C570F-568C-4D7D-AAD6-CB8100797650}" destId="{B930B9C4-CA47-4B25-A688-0655253E28FA}" srcOrd="0" destOrd="0" parTransId="{E24377EF-0E79-412F-A69A-A7670E518C46}" sibTransId="{604C27CD-A550-4614-AD42-06E6970B1F38}"/>
    <dgm:cxn modelId="{C362DC85-7D03-4374-98FF-FA6EA5DDE56F}" type="presOf" srcId="{AEECFEB7-F96A-4DA9-AF88-BAD75BC64FE7}" destId="{82168923-9899-4F52-9FD5-8AFBF3E94D8C}" srcOrd="0" destOrd="0" presId="urn:microsoft.com/office/officeart/2008/layout/HalfCircleOrganizationChart"/>
    <dgm:cxn modelId="{10987324-3DF6-4AA7-820D-9221E0B12A6B}" srcId="{B930B9C4-CA47-4B25-A688-0655253E28FA}" destId="{A60E5EAF-3DF0-4A64-850E-7BD72939F10F}" srcOrd="1" destOrd="0" parTransId="{AEECFEB7-F96A-4DA9-AF88-BAD75BC64FE7}" sibTransId="{4CF1B7A9-46B9-4865-A4E1-B5F7E4D78767}"/>
    <dgm:cxn modelId="{B1CE4EF9-5CFD-41ED-99AB-611E39F87962}" srcId="{B930B9C4-CA47-4B25-A688-0655253E28FA}" destId="{62C0B886-9A90-4FAF-9AEE-FA22E20C98F7}" srcOrd="2" destOrd="0" parTransId="{C6680FB3-CC80-4C88-BC1F-A12D74EA593F}" sibTransId="{81AE1A04-A314-4E51-9EE5-96C7F8EB2E1C}"/>
    <dgm:cxn modelId="{84F86E7D-97D4-44C7-8900-D7500FC388BA}" type="presOf" srcId="{B930B9C4-CA47-4B25-A688-0655253E28FA}" destId="{CFBB4408-657D-4F7C-8E0E-3B8FFA24973E}" srcOrd="0" destOrd="0" presId="urn:microsoft.com/office/officeart/2008/layout/HalfCircleOrganizationChart"/>
    <dgm:cxn modelId="{FA91E754-BEC7-4E0B-B253-921811F38410}" type="presOf" srcId="{B930B9C4-CA47-4B25-A688-0655253E28FA}" destId="{B6114BA1-D9AE-4E5E-8AFA-E8125BDF9DFA}" srcOrd="1" destOrd="0" presId="urn:microsoft.com/office/officeart/2008/layout/HalfCircleOrganizationChart"/>
    <dgm:cxn modelId="{D04FCF4E-870B-4797-9EE0-8B605D2EE4DE}" srcId="{B930B9C4-CA47-4B25-A688-0655253E28FA}" destId="{6C6949B4-1E33-447A-BA14-AB6C528B0A76}" srcOrd="0" destOrd="0" parTransId="{D60AE123-C28C-4341-B5D6-F9D026DE8BF4}" sibTransId="{CEEB64C7-0B41-4A03-B22C-CA4562599C9B}"/>
    <dgm:cxn modelId="{2EA1D327-A26C-4BA6-AB71-7F6C31622A0D}" type="presParOf" srcId="{DA97B3FA-DABD-42F8-8687-5A6D144CA6E8}" destId="{B1D18635-75B7-4813-AB76-23A14D4B3A7D}" srcOrd="0" destOrd="0" presId="urn:microsoft.com/office/officeart/2008/layout/HalfCircleOrganizationChart"/>
    <dgm:cxn modelId="{33CDB9EA-37C7-40EA-B623-D216AA905DF3}" type="presParOf" srcId="{B1D18635-75B7-4813-AB76-23A14D4B3A7D}" destId="{8F582F3C-D4B9-4A66-A422-BB5EFDADEAA1}" srcOrd="0" destOrd="0" presId="urn:microsoft.com/office/officeart/2008/layout/HalfCircleOrganizationChart"/>
    <dgm:cxn modelId="{DADC710D-B891-4A32-BA45-3CF583E6E429}" type="presParOf" srcId="{8F582F3C-D4B9-4A66-A422-BB5EFDADEAA1}" destId="{CFBB4408-657D-4F7C-8E0E-3B8FFA24973E}" srcOrd="0" destOrd="0" presId="urn:microsoft.com/office/officeart/2008/layout/HalfCircleOrganizationChart"/>
    <dgm:cxn modelId="{7DF08E09-3475-4E56-A9F2-F150B13AB738}" type="presParOf" srcId="{8F582F3C-D4B9-4A66-A422-BB5EFDADEAA1}" destId="{35541E88-7057-43A6-B62A-55C0478A3990}" srcOrd="1" destOrd="0" presId="urn:microsoft.com/office/officeart/2008/layout/HalfCircleOrganizationChart"/>
    <dgm:cxn modelId="{9D1AD358-23B5-46B5-AF5B-F2BA80C10230}" type="presParOf" srcId="{8F582F3C-D4B9-4A66-A422-BB5EFDADEAA1}" destId="{599982FA-2900-4C7F-9164-BA0E363A9469}" srcOrd="2" destOrd="0" presId="urn:microsoft.com/office/officeart/2008/layout/HalfCircleOrganizationChart"/>
    <dgm:cxn modelId="{30A72D4F-B2BE-4671-BF4E-949E1CDACA17}" type="presParOf" srcId="{8F582F3C-D4B9-4A66-A422-BB5EFDADEAA1}" destId="{B6114BA1-D9AE-4E5E-8AFA-E8125BDF9DFA}" srcOrd="3" destOrd="0" presId="urn:microsoft.com/office/officeart/2008/layout/HalfCircleOrganizationChart"/>
    <dgm:cxn modelId="{67DDC8DB-77A7-428A-9F07-F5837D10E5C7}" type="presParOf" srcId="{B1D18635-75B7-4813-AB76-23A14D4B3A7D}" destId="{618FECC2-B3A4-4668-9AC3-D4F2A08C9151}" srcOrd="1" destOrd="0" presId="urn:microsoft.com/office/officeart/2008/layout/HalfCircleOrganizationChart"/>
    <dgm:cxn modelId="{E904869A-4F08-40EB-8F5D-52C7E91604D9}" type="presParOf" srcId="{618FECC2-B3A4-4668-9AC3-D4F2A08C9151}" destId="{976FC639-BC3C-4E19-B51B-7AB2EBC35434}" srcOrd="0" destOrd="0" presId="urn:microsoft.com/office/officeart/2008/layout/HalfCircleOrganizationChart"/>
    <dgm:cxn modelId="{7EC6DF8F-7E15-40D5-AFD9-5263A4B2AFF0}" type="presParOf" srcId="{618FECC2-B3A4-4668-9AC3-D4F2A08C9151}" destId="{FC3ACF14-7EE8-4065-8F67-B7C46164ACEC}" srcOrd="1" destOrd="0" presId="urn:microsoft.com/office/officeart/2008/layout/HalfCircleOrganizationChart"/>
    <dgm:cxn modelId="{8FC09EAD-2A1F-45E9-BCFE-DC2B5F9D605A}" type="presParOf" srcId="{FC3ACF14-7EE8-4065-8F67-B7C46164ACEC}" destId="{A3026409-0269-4062-A1D6-49E168BFCA58}" srcOrd="0" destOrd="0" presId="urn:microsoft.com/office/officeart/2008/layout/HalfCircleOrganizationChart"/>
    <dgm:cxn modelId="{721E1D0A-98D6-4270-8DAF-7A79FE51CA42}" type="presParOf" srcId="{A3026409-0269-4062-A1D6-49E168BFCA58}" destId="{27A1519A-93DB-48B6-AA2D-8AA862B53162}" srcOrd="0" destOrd="0" presId="urn:microsoft.com/office/officeart/2008/layout/HalfCircleOrganizationChart"/>
    <dgm:cxn modelId="{5BED00EE-F839-46DB-B0D8-A927ADCDA039}" type="presParOf" srcId="{A3026409-0269-4062-A1D6-49E168BFCA58}" destId="{0CC17292-2ABF-40FF-842E-7222BCF18193}" srcOrd="1" destOrd="0" presId="urn:microsoft.com/office/officeart/2008/layout/HalfCircleOrganizationChart"/>
    <dgm:cxn modelId="{39F54F2C-EE8D-4BC2-B95A-84846E58A72B}" type="presParOf" srcId="{A3026409-0269-4062-A1D6-49E168BFCA58}" destId="{AA944FDF-82AF-4CAD-A824-CC5B9A3082CE}" srcOrd="2" destOrd="0" presId="urn:microsoft.com/office/officeart/2008/layout/HalfCircleOrganizationChart"/>
    <dgm:cxn modelId="{D3ECA14B-4081-4C7C-90F1-489BFEFA9B63}" type="presParOf" srcId="{A3026409-0269-4062-A1D6-49E168BFCA58}" destId="{F288B5C4-4821-4763-9684-386DDEA8CA0F}" srcOrd="3" destOrd="0" presId="urn:microsoft.com/office/officeart/2008/layout/HalfCircleOrganizationChart"/>
    <dgm:cxn modelId="{D603ADC9-7D93-4275-8A89-B5F9EDF5A6BE}" type="presParOf" srcId="{FC3ACF14-7EE8-4065-8F67-B7C46164ACEC}" destId="{DCC57A29-337B-4D6B-8BA8-AF544F1AA61E}" srcOrd="1" destOrd="0" presId="urn:microsoft.com/office/officeart/2008/layout/HalfCircleOrganizationChart"/>
    <dgm:cxn modelId="{6CBB5438-516A-498D-87B9-48832C706A89}" type="presParOf" srcId="{FC3ACF14-7EE8-4065-8F67-B7C46164ACEC}" destId="{867246B8-B22C-45E0-94AE-F7A2B8D19213}" srcOrd="2" destOrd="0" presId="urn:microsoft.com/office/officeart/2008/layout/HalfCircleOrganizationChart"/>
    <dgm:cxn modelId="{3279BA9F-1454-4646-8741-89328B044F5B}" type="presParOf" srcId="{618FECC2-B3A4-4668-9AC3-D4F2A08C9151}" destId="{82168923-9899-4F52-9FD5-8AFBF3E94D8C}" srcOrd="2" destOrd="0" presId="urn:microsoft.com/office/officeart/2008/layout/HalfCircleOrganizationChart"/>
    <dgm:cxn modelId="{3649F67D-DF07-479A-9259-2C21C679AF15}" type="presParOf" srcId="{618FECC2-B3A4-4668-9AC3-D4F2A08C9151}" destId="{49F126C1-37C6-4D05-8BE8-9D0178403DBD}" srcOrd="3" destOrd="0" presId="urn:microsoft.com/office/officeart/2008/layout/HalfCircleOrganizationChart"/>
    <dgm:cxn modelId="{C7723784-358E-42C8-95B2-DC12A2293F5E}" type="presParOf" srcId="{49F126C1-37C6-4D05-8BE8-9D0178403DBD}" destId="{3AD49ED6-79DF-4C32-9950-8DF1720866D2}" srcOrd="0" destOrd="0" presId="urn:microsoft.com/office/officeart/2008/layout/HalfCircleOrganizationChart"/>
    <dgm:cxn modelId="{DC728412-EB2F-450C-8434-2EEF6844D6F9}" type="presParOf" srcId="{3AD49ED6-79DF-4C32-9950-8DF1720866D2}" destId="{BB2540AC-0FE6-437C-B9AB-69F031CAE582}" srcOrd="0" destOrd="0" presId="urn:microsoft.com/office/officeart/2008/layout/HalfCircleOrganizationChart"/>
    <dgm:cxn modelId="{D47E8B39-382D-480B-80F1-E80B91773222}" type="presParOf" srcId="{3AD49ED6-79DF-4C32-9950-8DF1720866D2}" destId="{8E9ACF6D-6DCB-4DB9-B45D-B7C98EA7BD45}" srcOrd="1" destOrd="0" presId="urn:microsoft.com/office/officeart/2008/layout/HalfCircleOrganizationChart"/>
    <dgm:cxn modelId="{7982C648-17FF-4A66-9A2D-FD2C08B56B43}" type="presParOf" srcId="{3AD49ED6-79DF-4C32-9950-8DF1720866D2}" destId="{62694C39-445B-496F-BA02-BE2352DB96C2}" srcOrd="2" destOrd="0" presId="urn:microsoft.com/office/officeart/2008/layout/HalfCircleOrganizationChart"/>
    <dgm:cxn modelId="{28D2F4B2-ED87-465E-873B-A04BE4E50575}" type="presParOf" srcId="{3AD49ED6-79DF-4C32-9950-8DF1720866D2}" destId="{1CE14AA0-BE9E-43B8-80F7-D05260679308}" srcOrd="3" destOrd="0" presId="urn:microsoft.com/office/officeart/2008/layout/HalfCircleOrganizationChart"/>
    <dgm:cxn modelId="{9EAA25C3-E8B0-459A-B545-E6E065E7B6EE}" type="presParOf" srcId="{49F126C1-37C6-4D05-8BE8-9D0178403DBD}" destId="{39F88582-744A-4042-BBD9-4BB6AA45E8A5}" srcOrd="1" destOrd="0" presId="urn:microsoft.com/office/officeart/2008/layout/HalfCircleOrganizationChart"/>
    <dgm:cxn modelId="{5FA3005B-8B3D-4B24-A0AC-D3B27C64029E}" type="presParOf" srcId="{49F126C1-37C6-4D05-8BE8-9D0178403DBD}" destId="{0865B2FF-A9B8-45A6-9A98-2D1960E0B755}" srcOrd="2" destOrd="0" presId="urn:microsoft.com/office/officeart/2008/layout/HalfCircleOrganizationChart"/>
    <dgm:cxn modelId="{7F0BB9C1-B3B4-49ED-AD8B-6421E80D1195}" type="presParOf" srcId="{618FECC2-B3A4-4668-9AC3-D4F2A08C9151}" destId="{B8DCE520-1883-435E-8564-C711E4E19500}" srcOrd="4" destOrd="0" presId="urn:microsoft.com/office/officeart/2008/layout/HalfCircleOrganizationChart"/>
    <dgm:cxn modelId="{06B89AFA-5649-44D4-9CED-EED54B04BBB1}" type="presParOf" srcId="{618FECC2-B3A4-4668-9AC3-D4F2A08C9151}" destId="{515D5FBC-667D-40AF-92F1-6118647A5FBC}" srcOrd="5" destOrd="0" presId="urn:microsoft.com/office/officeart/2008/layout/HalfCircleOrganizationChart"/>
    <dgm:cxn modelId="{824D31AC-83D6-4724-8F8F-B79DEF17845B}" type="presParOf" srcId="{515D5FBC-667D-40AF-92F1-6118647A5FBC}" destId="{9F9F726C-75E8-4E33-AE3B-C89E0B5793FB}" srcOrd="0" destOrd="0" presId="urn:microsoft.com/office/officeart/2008/layout/HalfCircleOrganizationChart"/>
    <dgm:cxn modelId="{F1901DF5-1B46-4F8E-833A-732B2EB99092}" type="presParOf" srcId="{9F9F726C-75E8-4E33-AE3B-C89E0B5793FB}" destId="{52D021A3-8E25-45A8-B011-DA85F6CE9361}" srcOrd="0" destOrd="0" presId="urn:microsoft.com/office/officeart/2008/layout/HalfCircleOrganizationChart"/>
    <dgm:cxn modelId="{7A83B5CB-43DC-4985-B048-AC6909B62C48}" type="presParOf" srcId="{9F9F726C-75E8-4E33-AE3B-C89E0B5793FB}" destId="{5D998FF8-4C64-4030-9AEF-DC54BF5D9521}" srcOrd="1" destOrd="0" presId="urn:microsoft.com/office/officeart/2008/layout/HalfCircleOrganizationChart"/>
    <dgm:cxn modelId="{D8E07792-5EED-4BB5-B3BA-5CF31E46C4D6}" type="presParOf" srcId="{9F9F726C-75E8-4E33-AE3B-C89E0B5793FB}" destId="{E659C710-FB2F-4DA6-9866-39CD95ABDC63}" srcOrd="2" destOrd="0" presId="urn:microsoft.com/office/officeart/2008/layout/HalfCircleOrganizationChart"/>
    <dgm:cxn modelId="{A9492EBE-C8AC-4374-A53B-2E83BB2AE82D}" type="presParOf" srcId="{9F9F726C-75E8-4E33-AE3B-C89E0B5793FB}" destId="{379A77B4-6F87-4C15-BCA8-2E1F59123D09}" srcOrd="3" destOrd="0" presId="urn:microsoft.com/office/officeart/2008/layout/HalfCircleOrganizationChart"/>
    <dgm:cxn modelId="{2AE7ED51-1630-4012-8BB6-8775CD53DD28}" type="presParOf" srcId="{515D5FBC-667D-40AF-92F1-6118647A5FBC}" destId="{B531997A-0061-466D-B042-FD9F14E5B535}" srcOrd="1" destOrd="0" presId="urn:microsoft.com/office/officeart/2008/layout/HalfCircleOrganizationChart"/>
    <dgm:cxn modelId="{54108D4A-87A2-4D0D-8504-79245DD40154}" type="presParOf" srcId="{515D5FBC-667D-40AF-92F1-6118647A5FBC}" destId="{D8B94156-AC83-4950-8C27-C55F71BE2206}" srcOrd="2" destOrd="0" presId="urn:microsoft.com/office/officeart/2008/layout/HalfCircleOrganizationChart"/>
    <dgm:cxn modelId="{A0E0A9B2-353F-4B2B-AF39-FB7608DCB419}" type="presParOf" srcId="{B1D18635-75B7-4813-AB76-23A14D4B3A7D}" destId="{8E7469FF-99C1-4DEE-A2DA-BE2917ED63D8}" srcOrd="2" destOrd="0" presId="urn:microsoft.com/office/officeart/2008/layout/HalfCircleOrganizationChart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CC8E1F-5661-4FA0-980C-B4EFDADC3195}" type="doc">
      <dgm:prSet loTypeId="urn:microsoft.com/office/officeart/2005/8/layout/vList3" loCatId="picture" qsTypeId="urn:microsoft.com/office/officeart/2005/8/quickstyle/simple3" qsCatId="simple" csTypeId="urn:microsoft.com/office/officeart/2005/8/colors/colorful3" csCatId="colorful" phldr="1"/>
      <dgm:spPr/>
    </dgm:pt>
    <dgm:pt modelId="{99F80594-23F6-450C-B0AA-26F73C53F36B}">
      <dgm:prSet phldrT="[Testo]"/>
      <dgm:spPr/>
      <dgm:t>
        <a:bodyPr/>
        <a:lstStyle/>
        <a:p>
          <a:r>
            <a:rPr lang="it-IT" dirty="0" smtClean="0"/>
            <a:t>Orientamento socio-sanitario</a:t>
          </a:r>
          <a:endParaRPr lang="it-IT" dirty="0"/>
        </a:p>
      </dgm:t>
    </dgm:pt>
    <dgm:pt modelId="{E2AA30E9-B518-4BAC-AD62-791F4B2B383D}" type="parTrans" cxnId="{52EFB7A4-8006-4A08-A886-01FFFF2E3F99}">
      <dgm:prSet/>
      <dgm:spPr/>
      <dgm:t>
        <a:bodyPr/>
        <a:lstStyle/>
        <a:p>
          <a:endParaRPr lang="it-IT"/>
        </a:p>
      </dgm:t>
    </dgm:pt>
    <dgm:pt modelId="{046F872D-460E-41AF-B1B5-2F2ADB3B7CC1}" type="sibTrans" cxnId="{52EFB7A4-8006-4A08-A886-01FFFF2E3F99}">
      <dgm:prSet/>
      <dgm:spPr/>
      <dgm:t>
        <a:bodyPr/>
        <a:lstStyle/>
        <a:p>
          <a:endParaRPr lang="it-IT"/>
        </a:p>
      </dgm:t>
    </dgm:pt>
    <dgm:pt modelId="{6F564A8B-4E4B-4078-99C3-073698A8C170}">
      <dgm:prSet phldrT="[Testo]"/>
      <dgm:spPr/>
      <dgm:t>
        <a:bodyPr/>
        <a:lstStyle/>
        <a:p>
          <a:r>
            <a:rPr lang="it-IT" dirty="0" smtClean="0"/>
            <a:t>Orientamento legale</a:t>
          </a:r>
          <a:endParaRPr lang="it-IT" dirty="0"/>
        </a:p>
      </dgm:t>
    </dgm:pt>
    <dgm:pt modelId="{AD81DDB0-8298-4151-8AA1-E75C476FFCA9}" type="parTrans" cxnId="{A749D177-4270-4968-ABFB-0DCFBD1BEBBE}">
      <dgm:prSet/>
      <dgm:spPr/>
      <dgm:t>
        <a:bodyPr/>
        <a:lstStyle/>
        <a:p>
          <a:endParaRPr lang="it-IT"/>
        </a:p>
      </dgm:t>
    </dgm:pt>
    <dgm:pt modelId="{BC70D49E-9B71-499D-A388-2DC7EFCC3540}" type="sibTrans" cxnId="{A749D177-4270-4968-ABFB-0DCFBD1BEBBE}">
      <dgm:prSet/>
      <dgm:spPr/>
      <dgm:t>
        <a:bodyPr/>
        <a:lstStyle/>
        <a:p>
          <a:endParaRPr lang="it-IT"/>
        </a:p>
      </dgm:t>
    </dgm:pt>
    <dgm:pt modelId="{D4D7FE51-D330-47DB-B22D-EE53CC0CFD44}">
      <dgm:prSet phldrT="[Testo]"/>
      <dgm:spPr/>
      <dgm:t>
        <a:bodyPr/>
        <a:lstStyle/>
        <a:p>
          <a:r>
            <a:rPr lang="it-IT" dirty="0" smtClean="0"/>
            <a:t>Orientamento lavorativo e abitativo</a:t>
          </a:r>
          <a:endParaRPr lang="it-IT" dirty="0"/>
        </a:p>
      </dgm:t>
    </dgm:pt>
    <dgm:pt modelId="{4C6964AD-198E-4DE0-AF91-5B7A70F5BA9B}" type="parTrans" cxnId="{9576C5C6-EFA1-47BF-9333-8B52B7F252C4}">
      <dgm:prSet/>
      <dgm:spPr/>
      <dgm:t>
        <a:bodyPr/>
        <a:lstStyle/>
        <a:p>
          <a:endParaRPr lang="it-IT"/>
        </a:p>
      </dgm:t>
    </dgm:pt>
    <dgm:pt modelId="{C6CDF491-9BA0-46BA-975B-EFB6E7530F67}" type="sibTrans" cxnId="{9576C5C6-EFA1-47BF-9333-8B52B7F252C4}">
      <dgm:prSet/>
      <dgm:spPr/>
      <dgm:t>
        <a:bodyPr/>
        <a:lstStyle/>
        <a:p>
          <a:endParaRPr lang="it-IT"/>
        </a:p>
      </dgm:t>
    </dgm:pt>
    <dgm:pt modelId="{B106C4AE-DEA6-47FB-BA68-23CF25EB027A}" type="pres">
      <dgm:prSet presAssocID="{4DCC8E1F-5661-4FA0-980C-B4EFDADC3195}" presName="linearFlow" presStyleCnt="0">
        <dgm:presLayoutVars>
          <dgm:dir/>
          <dgm:resizeHandles val="exact"/>
        </dgm:presLayoutVars>
      </dgm:prSet>
      <dgm:spPr/>
    </dgm:pt>
    <dgm:pt modelId="{3A630BCC-358A-4288-AA83-33803D7E7CB5}" type="pres">
      <dgm:prSet presAssocID="{99F80594-23F6-450C-B0AA-26F73C53F36B}" presName="composite" presStyleCnt="0"/>
      <dgm:spPr/>
    </dgm:pt>
    <dgm:pt modelId="{901CE7F2-8A4B-4B4A-BE74-3B8E93F3E283}" type="pres">
      <dgm:prSet presAssocID="{99F80594-23F6-450C-B0AA-26F73C53F36B}" presName="imgShp" presStyleLbl="fgImgPlace1" presStyleIdx="0" presStyleCnt="3" custFlipHor="1" custScaleX="93011" custScaleY="100402" custLinFactNeighborX="-18372" custLinFactNeighborY="14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D3FAD377-3081-4608-90F7-89D8BE031540}" type="pres">
      <dgm:prSet presAssocID="{99F80594-23F6-450C-B0AA-26F73C53F36B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5C06B12-FD05-4FD5-BA62-F942F2ECC843}" type="pres">
      <dgm:prSet presAssocID="{046F872D-460E-41AF-B1B5-2F2ADB3B7CC1}" presName="spacing" presStyleCnt="0"/>
      <dgm:spPr/>
    </dgm:pt>
    <dgm:pt modelId="{3634A301-3703-403E-95FD-521BBC5555AB}" type="pres">
      <dgm:prSet presAssocID="{6F564A8B-4E4B-4078-99C3-073698A8C170}" presName="composite" presStyleCnt="0"/>
      <dgm:spPr/>
    </dgm:pt>
    <dgm:pt modelId="{E434674C-41D7-46C6-BC14-5EA9E39853B5}" type="pres">
      <dgm:prSet presAssocID="{6F564A8B-4E4B-4078-99C3-073698A8C170}" presName="imgShp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878FA78-EC10-45DA-9783-00E0B5C393D6}" type="pres">
      <dgm:prSet presAssocID="{6F564A8B-4E4B-4078-99C3-073698A8C17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CA36F25-6706-474F-8B6E-1965AAA68D30}" type="pres">
      <dgm:prSet presAssocID="{BC70D49E-9B71-499D-A388-2DC7EFCC3540}" presName="spacing" presStyleCnt="0"/>
      <dgm:spPr/>
    </dgm:pt>
    <dgm:pt modelId="{5BA3F22F-8543-4031-9500-05A446A81213}" type="pres">
      <dgm:prSet presAssocID="{D4D7FE51-D330-47DB-B22D-EE53CC0CFD44}" presName="composite" presStyleCnt="0"/>
      <dgm:spPr/>
    </dgm:pt>
    <dgm:pt modelId="{15073042-3E4F-4B44-902C-D3B4AE06BED3}" type="pres">
      <dgm:prSet presAssocID="{D4D7FE51-D330-47DB-B22D-EE53CC0CFD44}" presName="imgShp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3A299CAE-1476-45D9-BD1A-805B7339B4AB}" type="pres">
      <dgm:prSet presAssocID="{D4D7FE51-D330-47DB-B22D-EE53CC0CFD44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8675F1E-AA39-49AC-8B43-CAAF23533FD1}" type="presOf" srcId="{D4D7FE51-D330-47DB-B22D-EE53CC0CFD44}" destId="{3A299CAE-1476-45D9-BD1A-805B7339B4AB}" srcOrd="0" destOrd="0" presId="urn:microsoft.com/office/officeart/2005/8/layout/vList3"/>
    <dgm:cxn modelId="{A749D177-4270-4968-ABFB-0DCFBD1BEBBE}" srcId="{4DCC8E1F-5661-4FA0-980C-B4EFDADC3195}" destId="{6F564A8B-4E4B-4078-99C3-073698A8C170}" srcOrd="1" destOrd="0" parTransId="{AD81DDB0-8298-4151-8AA1-E75C476FFCA9}" sibTransId="{BC70D49E-9B71-499D-A388-2DC7EFCC3540}"/>
    <dgm:cxn modelId="{E1930BF2-C23F-4AB3-8AB6-A4D3A712D05D}" type="presOf" srcId="{6F564A8B-4E4B-4078-99C3-073698A8C170}" destId="{2878FA78-EC10-45DA-9783-00E0B5C393D6}" srcOrd="0" destOrd="0" presId="urn:microsoft.com/office/officeart/2005/8/layout/vList3"/>
    <dgm:cxn modelId="{9576C5C6-EFA1-47BF-9333-8B52B7F252C4}" srcId="{4DCC8E1F-5661-4FA0-980C-B4EFDADC3195}" destId="{D4D7FE51-D330-47DB-B22D-EE53CC0CFD44}" srcOrd="2" destOrd="0" parTransId="{4C6964AD-198E-4DE0-AF91-5B7A70F5BA9B}" sibTransId="{C6CDF491-9BA0-46BA-975B-EFB6E7530F67}"/>
    <dgm:cxn modelId="{A0F97C52-0D45-4CE7-81D3-3B12F96C28FE}" type="presOf" srcId="{4DCC8E1F-5661-4FA0-980C-B4EFDADC3195}" destId="{B106C4AE-DEA6-47FB-BA68-23CF25EB027A}" srcOrd="0" destOrd="0" presId="urn:microsoft.com/office/officeart/2005/8/layout/vList3"/>
    <dgm:cxn modelId="{AF051456-AAEB-4BB4-92CF-9F93D232AE0C}" type="presOf" srcId="{99F80594-23F6-450C-B0AA-26F73C53F36B}" destId="{D3FAD377-3081-4608-90F7-89D8BE031540}" srcOrd="0" destOrd="0" presId="urn:microsoft.com/office/officeart/2005/8/layout/vList3"/>
    <dgm:cxn modelId="{52EFB7A4-8006-4A08-A886-01FFFF2E3F99}" srcId="{4DCC8E1F-5661-4FA0-980C-B4EFDADC3195}" destId="{99F80594-23F6-450C-B0AA-26F73C53F36B}" srcOrd="0" destOrd="0" parTransId="{E2AA30E9-B518-4BAC-AD62-791F4B2B383D}" sibTransId="{046F872D-460E-41AF-B1B5-2F2ADB3B7CC1}"/>
    <dgm:cxn modelId="{1B5EEDE6-E531-4CFA-8F57-ABF7777A4F5C}" type="presParOf" srcId="{B106C4AE-DEA6-47FB-BA68-23CF25EB027A}" destId="{3A630BCC-358A-4288-AA83-33803D7E7CB5}" srcOrd="0" destOrd="0" presId="urn:microsoft.com/office/officeart/2005/8/layout/vList3"/>
    <dgm:cxn modelId="{A0D51021-A6E1-4535-AF3F-75FE212109BC}" type="presParOf" srcId="{3A630BCC-358A-4288-AA83-33803D7E7CB5}" destId="{901CE7F2-8A4B-4B4A-BE74-3B8E93F3E283}" srcOrd="0" destOrd="0" presId="urn:microsoft.com/office/officeart/2005/8/layout/vList3"/>
    <dgm:cxn modelId="{0A75A2F6-1750-4405-A836-E630DB673965}" type="presParOf" srcId="{3A630BCC-358A-4288-AA83-33803D7E7CB5}" destId="{D3FAD377-3081-4608-90F7-89D8BE031540}" srcOrd="1" destOrd="0" presId="urn:microsoft.com/office/officeart/2005/8/layout/vList3"/>
    <dgm:cxn modelId="{81E80C09-CA29-4E2E-AD92-596BA2D3925E}" type="presParOf" srcId="{B106C4AE-DEA6-47FB-BA68-23CF25EB027A}" destId="{35C06B12-FD05-4FD5-BA62-F942F2ECC843}" srcOrd="1" destOrd="0" presId="urn:microsoft.com/office/officeart/2005/8/layout/vList3"/>
    <dgm:cxn modelId="{DDBF50E4-B90C-46A1-A84B-DFABBB6F90A5}" type="presParOf" srcId="{B106C4AE-DEA6-47FB-BA68-23CF25EB027A}" destId="{3634A301-3703-403E-95FD-521BBC5555AB}" srcOrd="2" destOrd="0" presId="urn:microsoft.com/office/officeart/2005/8/layout/vList3"/>
    <dgm:cxn modelId="{31FEAD8D-12C6-4A87-A143-99219B17F3D9}" type="presParOf" srcId="{3634A301-3703-403E-95FD-521BBC5555AB}" destId="{E434674C-41D7-46C6-BC14-5EA9E39853B5}" srcOrd="0" destOrd="0" presId="urn:microsoft.com/office/officeart/2005/8/layout/vList3"/>
    <dgm:cxn modelId="{9E18CF8B-4EC4-4A07-84EC-C11C0FF16E38}" type="presParOf" srcId="{3634A301-3703-403E-95FD-521BBC5555AB}" destId="{2878FA78-EC10-45DA-9783-00E0B5C393D6}" srcOrd="1" destOrd="0" presId="urn:microsoft.com/office/officeart/2005/8/layout/vList3"/>
    <dgm:cxn modelId="{5E567B66-8962-4167-8614-392EEB8DEA40}" type="presParOf" srcId="{B106C4AE-DEA6-47FB-BA68-23CF25EB027A}" destId="{0CA36F25-6706-474F-8B6E-1965AAA68D30}" srcOrd="3" destOrd="0" presId="urn:microsoft.com/office/officeart/2005/8/layout/vList3"/>
    <dgm:cxn modelId="{B84154E1-25D1-4FB8-921A-BF5D80C87C42}" type="presParOf" srcId="{B106C4AE-DEA6-47FB-BA68-23CF25EB027A}" destId="{5BA3F22F-8543-4031-9500-05A446A81213}" srcOrd="4" destOrd="0" presId="urn:microsoft.com/office/officeart/2005/8/layout/vList3"/>
    <dgm:cxn modelId="{7B481B7E-783D-465F-A68C-A4DEF4021F70}" type="presParOf" srcId="{5BA3F22F-8543-4031-9500-05A446A81213}" destId="{15073042-3E4F-4B44-902C-D3B4AE06BED3}" srcOrd="0" destOrd="0" presId="urn:microsoft.com/office/officeart/2005/8/layout/vList3"/>
    <dgm:cxn modelId="{0A0C1111-BFC5-4087-BD09-6E750FD23A43}" type="presParOf" srcId="{5BA3F22F-8543-4031-9500-05A446A81213}" destId="{3A299CAE-1476-45D9-BD1A-805B7339B4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DCC8E1F-5661-4FA0-980C-B4EFDADC3195}" type="doc">
      <dgm:prSet loTypeId="urn:microsoft.com/office/officeart/2005/8/layout/vList3" loCatId="picture" qsTypeId="urn:microsoft.com/office/officeart/2005/8/quickstyle/simple3" qsCatId="simple" csTypeId="urn:microsoft.com/office/officeart/2005/8/colors/colorful3" csCatId="colorful" phldr="1"/>
      <dgm:spPr/>
    </dgm:pt>
    <dgm:pt modelId="{99F80594-23F6-450C-B0AA-26F73C53F36B}">
      <dgm:prSet phldrT="[Testo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it-IT" dirty="0" smtClean="0"/>
            <a:t>Orientamento socio-sanitario</a:t>
          </a:r>
          <a:endParaRPr lang="it-IT" dirty="0"/>
        </a:p>
      </dgm:t>
    </dgm:pt>
    <dgm:pt modelId="{E2AA30E9-B518-4BAC-AD62-791F4B2B383D}" type="parTrans" cxnId="{52EFB7A4-8006-4A08-A886-01FFFF2E3F99}">
      <dgm:prSet/>
      <dgm:spPr/>
      <dgm:t>
        <a:bodyPr/>
        <a:lstStyle/>
        <a:p>
          <a:endParaRPr lang="it-IT"/>
        </a:p>
      </dgm:t>
    </dgm:pt>
    <dgm:pt modelId="{046F872D-460E-41AF-B1B5-2F2ADB3B7CC1}" type="sibTrans" cxnId="{52EFB7A4-8006-4A08-A886-01FFFF2E3F99}">
      <dgm:prSet/>
      <dgm:spPr/>
      <dgm:t>
        <a:bodyPr/>
        <a:lstStyle/>
        <a:p>
          <a:endParaRPr lang="it-IT"/>
        </a:p>
      </dgm:t>
    </dgm:pt>
    <dgm:pt modelId="{B106C4AE-DEA6-47FB-BA68-23CF25EB027A}" type="pres">
      <dgm:prSet presAssocID="{4DCC8E1F-5661-4FA0-980C-B4EFDADC3195}" presName="linearFlow" presStyleCnt="0">
        <dgm:presLayoutVars>
          <dgm:dir/>
          <dgm:resizeHandles val="exact"/>
        </dgm:presLayoutVars>
      </dgm:prSet>
      <dgm:spPr/>
    </dgm:pt>
    <dgm:pt modelId="{3A630BCC-358A-4288-AA83-33803D7E7CB5}" type="pres">
      <dgm:prSet presAssocID="{99F80594-23F6-450C-B0AA-26F73C53F36B}" presName="composite" presStyleCnt="0"/>
      <dgm:spPr/>
    </dgm:pt>
    <dgm:pt modelId="{901CE7F2-8A4B-4B4A-BE74-3B8E93F3E283}" type="pres">
      <dgm:prSet presAssocID="{99F80594-23F6-450C-B0AA-26F73C53F36B}" presName="imgShp" presStyleLbl="fgImgPlace1" presStyleIdx="0" presStyleCnt="1" custFlipHor="1" custScaleX="93011" custScaleY="100402" custLinFactNeighborX="-18372" custLinFactNeighborY="140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</dgm:spPr>
    </dgm:pt>
    <dgm:pt modelId="{D3FAD377-3081-4608-90F7-89D8BE031540}" type="pres">
      <dgm:prSet presAssocID="{99F80594-23F6-450C-B0AA-26F73C53F36B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EFB7A4-8006-4A08-A886-01FFFF2E3F99}" srcId="{4DCC8E1F-5661-4FA0-980C-B4EFDADC3195}" destId="{99F80594-23F6-450C-B0AA-26F73C53F36B}" srcOrd="0" destOrd="0" parTransId="{E2AA30E9-B518-4BAC-AD62-791F4B2B383D}" sibTransId="{046F872D-460E-41AF-B1B5-2F2ADB3B7CC1}"/>
    <dgm:cxn modelId="{AF051456-AAEB-4BB4-92CF-9F93D232AE0C}" type="presOf" srcId="{99F80594-23F6-450C-B0AA-26F73C53F36B}" destId="{D3FAD377-3081-4608-90F7-89D8BE031540}" srcOrd="0" destOrd="0" presId="urn:microsoft.com/office/officeart/2005/8/layout/vList3"/>
    <dgm:cxn modelId="{A0F97C52-0D45-4CE7-81D3-3B12F96C28FE}" type="presOf" srcId="{4DCC8E1F-5661-4FA0-980C-B4EFDADC3195}" destId="{B106C4AE-DEA6-47FB-BA68-23CF25EB027A}" srcOrd="0" destOrd="0" presId="urn:microsoft.com/office/officeart/2005/8/layout/vList3"/>
    <dgm:cxn modelId="{1B5EEDE6-E531-4CFA-8F57-ABF7777A4F5C}" type="presParOf" srcId="{B106C4AE-DEA6-47FB-BA68-23CF25EB027A}" destId="{3A630BCC-358A-4288-AA83-33803D7E7CB5}" srcOrd="0" destOrd="0" presId="urn:microsoft.com/office/officeart/2005/8/layout/vList3"/>
    <dgm:cxn modelId="{A0D51021-A6E1-4535-AF3F-75FE212109BC}" type="presParOf" srcId="{3A630BCC-358A-4288-AA83-33803D7E7CB5}" destId="{901CE7F2-8A4B-4B4A-BE74-3B8E93F3E283}" srcOrd="0" destOrd="0" presId="urn:microsoft.com/office/officeart/2005/8/layout/vList3"/>
    <dgm:cxn modelId="{0A75A2F6-1750-4405-A836-E630DB673965}" type="presParOf" srcId="{3A630BCC-358A-4288-AA83-33803D7E7CB5}" destId="{D3FAD377-3081-4608-90F7-89D8BE03154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DCC8E1F-5661-4FA0-980C-B4EFDADC3195}" type="doc">
      <dgm:prSet loTypeId="urn:microsoft.com/office/officeart/2005/8/layout/vList3" loCatId="picture" qsTypeId="urn:microsoft.com/office/officeart/2005/8/quickstyle/simple3" qsCatId="simple" csTypeId="urn:microsoft.com/office/officeart/2005/8/colors/colorful3" csCatId="colorful" phldr="1"/>
      <dgm:spPr/>
    </dgm:pt>
    <dgm:pt modelId="{6F564A8B-4E4B-4078-99C3-073698A8C170}">
      <dgm:prSet phldrT="[Testo]"/>
      <dgm:spPr/>
      <dgm:t>
        <a:bodyPr/>
        <a:lstStyle/>
        <a:p>
          <a:r>
            <a:rPr lang="it-IT" dirty="0" smtClean="0"/>
            <a:t>Orientamento legale</a:t>
          </a:r>
          <a:endParaRPr lang="it-IT" dirty="0"/>
        </a:p>
      </dgm:t>
    </dgm:pt>
    <dgm:pt modelId="{AD81DDB0-8298-4151-8AA1-E75C476FFCA9}" type="parTrans" cxnId="{A749D177-4270-4968-ABFB-0DCFBD1BEBBE}">
      <dgm:prSet/>
      <dgm:spPr/>
      <dgm:t>
        <a:bodyPr/>
        <a:lstStyle/>
        <a:p>
          <a:endParaRPr lang="it-IT"/>
        </a:p>
      </dgm:t>
    </dgm:pt>
    <dgm:pt modelId="{BC70D49E-9B71-499D-A388-2DC7EFCC3540}" type="sibTrans" cxnId="{A749D177-4270-4968-ABFB-0DCFBD1BEBBE}">
      <dgm:prSet/>
      <dgm:spPr/>
      <dgm:t>
        <a:bodyPr/>
        <a:lstStyle/>
        <a:p>
          <a:endParaRPr lang="it-IT"/>
        </a:p>
      </dgm:t>
    </dgm:pt>
    <dgm:pt modelId="{B106C4AE-DEA6-47FB-BA68-23CF25EB027A}" type="pres">
      <dgm:prSet presAssocID="{4DCC8E1F-5661-4FA0-980C-B4EFDADC3195}" presName="linearFlow" presStyleCnt="0">
        <dgm:presLayoutVars>
          <dgm:dir/>
          <dgm:resizeHandles val="exact"/>
        </dgm:presLayoutVars>
      </dgm:prSet>
      <dgm:spPr/>
    </dgm:pt>
    <dgm:pt modelId="{3634A301-3703-403E-95FD-521BBC5555AB}" type="pres">
      <dgm:prSet presAssocID="{6F564A8B-4E4B-4078-99C3-073698A8C170}" presName="composite" presStyleCnt="0"/>
      <dgm:spPr/>
    </dgm:pt>
    <dgm:pt modelId="{E434674C-41D7-46C6-BC14-5EA9E39853B5}" type="pres">
      <dgm:prSet presAssocID="{6F564A8B-4E4B-4078-99C3-073698A8C170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2878FA78-EC10-45DA-9783-00E0B5C393D6}" type="pres">
      <dgm:prSet presAssocID="{6F564A8B-4E4B-4078-99C3-073698A8C170}" presName="txShp" presStyleLbl="node1" presStyleIdx="0" presStyleCnt="1" custLinFactNeighborX="56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930BF2-C23F-4AB3-8AB6-A4D3A712D05D}" type="presOf" srcId="{6F564A8B-4E4B-4078-99C3-073698A8C170}" destId="{2878FA78-EC10-45DA-9783-00E0B5C393D6}" srcOrd="0" destOrd="0" presId="urn:microsoft.com/office/officeart/2005/8/layout/vList3"/>
    <dgm:cxn modelId="{A749D177-4270-4968-ABFB-0DCFBD1BEBBE}" srcId="{4DCC8E1F-5661-4FA0-980C-B4EFDADC3195}" destId="{6F564A8B-4E4B-4078-99C3-073698A8C170}" srcOrd="0" destOrd="0" parTransId="{AD81DDB0-8298-4151-8AA1-E75C476FFCA9}" sibTransId="{BC70D49E-9B71-499D-A388-2DC7EFCC3540}"/>
    <dgm:cxn modelId="{A0F97C52-0D45-4CE7-81D3-3B12F96C28FE}" type="presOf" srcId="{4DCC8E1F-5661-4FA0-980C-B4EFDADC3195}" destId="{B106C4AE-DEA6-47FB-BA68-23CF25EB027A}" srcOrd="0" destOrd="0" presId="urn:microsoft.com/office/officeart/2005/8/layout/vList3"/>
    <dgm:cxn modelId="{DDBF50E4-B90C-46A1-A84B-DFABBB6F90A5}" type="presParOf" srcId="{B106C4AE-DEA6-47FB-BA68-23CF25EB027A}" destId="{3634A301-3703-403E-95FD-521BBC5555AB}" srcOrd="0" destOrd="0" presId="urn:microsoft.com/office/officeart/2005/8/layout/vList3"/>
    <dgm:cxn modelId="{31FEAD8D-12C6-4A87-A143-99219B17F3D9}" type="presParOf" srcId="{3634A301-3703-403E-95FD-521BBC5555AB}" destId="{E434674C-41D7-46C6-BC14-5EA9E39853B5}" srcOrd="0" destOrd="0" presId="urn:microsoft.com/office/officeart/2005/8/layout/vList3"/>
    <dgm:cxn modelId="{9E18CF8B-4EC4-4A07-84EC-C11C0FF16E38}" type="presParOf" srcId="{3634A301-3703-403E-95FD-521BBC5555AB}" destId="{2878FA78-EC10-45DA-9783-00E0B5C393D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DCC8E1F-5661-4FA0-980C-B4EFDADC3195}" type="doc">
      <dgm:prSet loTypeId="urn:microsoft.com/office/officeart/2005/8/layout/vList3" loCatId="picture" qsTypeId="urn:microsoft.com/office/officeart/2005/8/quickstyle/simple3" qsCatId="simple" csTypeId="urn:microsoft.com/office/officeart/2005/8/colors/colorful3" csCatId="colorful" phldr="1"/>
      <dgm:spPr/>
    </dgm:pt>
    <dgm:pt modelId="{D4D7FE51-D330-47DB-B22D-EE53CC0CFD44}">
      <dgm:prSet phldrT="[Testo]"/>
      <dgm:spPr/>
      <dgm:t>
        <a:bodyPr/>
        <a:lstStyle/>
        <a:p>
          <a:r>
            <a:rPr lang="it-IT" dirty="0" smtClean="0"/>
            <a:t>Orientamento lavorativo e abitativo</a:t>
          </a:r>
          <a:endParaRPr lang="it-IT" dirty="0"/>
        </a:p>
      </dgm:t>
    </dgm:pt>
    <dgm:pt modelId="{4C6964AD-198E-4DE0-AF91-5B7A70F5BA9B}" type="parTrans" cxnId="{9576C5C6-EFA1-47BF-9333-8B52B7F252C4}">
      <dgm:prSet/>
      <dgm:spPr/>
      <dgm:t>
        <a:bodyPr/>
        <a:lstStyle/>
        <a:p>
          <a:endParaRPr lang="it-IT"/>
        </a:p>
      </dgm:t>
    </dgm:pt>
    <dgm:pt modelId="{C6CDF491-9BA0-46BA-975B-EFB6E7530F67}" type="sibTrans" cxnId="{9576C5C6-EFA1-47BF-9333-8B52B7F252C4}">
      <dgm:prSet/>
      <dgm:spPr/>
      <dgm:t>
        <a:bodyPr/>
        <a:lstStyle/>
        <a:p>
          <a:endParaRPr lang="it-IT"/>
        </a:p>
      </dgm:t>
    </dgm:pt>
    <dgm:pt modelId="{B106C4AE-DEA6-47FB-BA68-23CF25EB027A}" type="pres">
      <dgm:prSet presAssocID="{4DCC8E1F-5661-4FA0-980C-B4EFDADC3195}" presName="linearFlow" presStyleCnt="0">
        <dgm:presLayoutVars>
          <dgm:dir/>
          <dgm:resizeHandles val="exact"/>
        </dgm:presLayoutVars>
      </dgm:prSet>
      <dgm:spPr/>
    </dgm:pt>
    <dgm:pt modelId="{5BA3F22F-8543-4031-9500-05A446A81213}" type="pres">
      <dgm:prSet presAssocID="{D4D7FE51-D330-47DB-B22D-EE53CC0CFD44}" presName="composite" presStyleCnt="0"/>
      <dgm:spPr/>
    </dgm:pt>
    <dgm:pt modelId="{15073042-3E4F-4B44-902C-D3B4AE06BED3}" type="pres">
      <dgm:prSet presAssocID="{D4D7FE51-D330-47DB-B22D-EE53CC0CFD44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</dgm:pt>
    <dgm:pt modelId="{3A299CAE-1476-45D9-BD1A-805B7339B4AB}" type="pres">
      <dgm:prSet presAssocID="{D4D7FE51-D330-47DB-B22D-EE53CC0CFD44}" presName="txShp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8675F1E-AA39-49AC-8B43-CAAF23533FD1}" type="presOf" srcId="{D4D7FE51-D330-47DB-B22D-EE53CC0CFD44}" destId="{3A299CAE-1476-45D9-BD1A-805B7339B4AB}" srcOrd="0" destOrd="0" presId="urn:microsoft.com/office/officeart/2005/8/layout/vList3"/>
    <dgm:cxn modelId="{A0F97C52-0D45-4CE7-81D3-3B12F96C28FE}" type="presOf" srcId="{4DCC8E1F-5661-4FA0-980C-B4EFDADC3195}" destId="{B106C4AE-DEA6-47FB-BA68-23CF25EB027A}" srcOrd="0" destOrd="0" presId="urn:microsoft.com/office/officeart/2005/8/layout/vList3"/>
    <dgm:cxn modelId="{9576C5C6-EFA1-47BF-9333-8B52B7F252C4}" srcId="{4DCC8E1F-5661-4FA0-980C-B4EFDADC3195}" destId="{D4D7FE51-D330-47DB-B22D-EE53CC0CFD44}" srcOrd="0" destOrd="0" parTransId="{4C6964AD-198E-4DE0-AF91-5B7A70F5BA9B}" sibTransId="{C6CDF491-9BA0-46BA-975B-EFB6E7530F67}"/>
    <dgm:cxn modelId="{B84154E1-25D1-4FB8-921A-BF5D80C87C42}" type="presParOf" srcId="{B106C4AE-DEA6-47FB-BA68-23CF25EB027A}" destId="{5BA3F22F-8543-4031-9500-05A446A81213}" srcOrd="0" destOrd="0" presId="urn:microsoft.com/office/officeart/2005/8/layout/vList3"/>
    <dgm:cxn modelId="{7B481B7E-783D-465F-A68C-A4DEF4021F70}" type="presParOf" srcId="{5BA3F22F-8543-4031-9500-05A446A81213}" destId="{15073042-3E4F-4B44-902C-D3B4AE06BED3}" srcOrd="0" destOrd="0" presId="urn:microsoft.com/office/officeart/2005/8/layout/vList3"/>
    <dgm:cxn modelId="{0A0C1111-BFC5-4087-BD09-6E750FD23A43}" type="presParOf" srcId="{5BA3F22F-8543-4031-9500-05A446A81213}" destId="{3A299CAE-1476-45D9-BD1A-805B7339B4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BEA653-1FDC-44D8-809D-9FAB7E6FA7D4}">
      <dsp:nvSpPr>
        <dsp:cNvPr id="0" name=""/>
        <dsp:cNvSpPr/>
      </dsp:nvSpPr>
      <dsp:spPr>
        <a:xfrm>
          <a:off x="2781" y="1793413"/>
          <a:ext cx="2669323" cy="96680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err="1" smtClean="0">
              <a:solidFill>
                <a:schemeClr val="tx2">
                  <a:lumMod val="50000"/>
                </a:schemeClr>
              </a:solidFill>
            </a:rPr>
            <a:t>Facebook</a:t>
          </a:r>
          <a:r>
            <a:rPr lang="it-IT" sz="2400" kern="1200" dirty="0" smtClean="0"/>
            <a:t> </a:t>
          </a:r>
          <a:endParaRPr lang="it-IT" sz="2400" kern="1200" dirty="0"/>
        </a:p>
      </dsp:txBody>
      <dsp:txXfrm>
        <a:off x="486185" y="1793413"/>
        <a:ext cx="1702516" cy="966807"/>
      </dsp:txXfrm>
    </dsp:sp>
    <dsp:sp modelId="{E20216EC-704C-43EA-97E9-75AD491B21B2}">
      <dsp:nvSpPr>
        <dsp:cNvPr id="0" name=""/>
        <dsp:cNvSpPr/>
      </dsp:nvSpPr>
      <dsp:spPr>
        <a:xfrm>
          <a:off x="2382863" y="1698333"/>
          <a:ext cx="2734344" cy="1156966"/>
        </a:xfrm>
        <a:prstGeom prst="chevron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Instagram </a:t>
          </a:r>
          <a:endParaRPr lang="it-IT" sz="2400" kern="1200" dirty="0"/>
        </a:p>
      </dsp:txBody>
      <dsp:txXfrm>
        <a:off x="2961346" y="1698333"/>
        <a:ext cx="1577378" cy="1156966"/>
      </dsp:txXfrm>
    </dsp:sp>
    <dsp:sp modelId="{F5B08E03-FECC-4196-9E7F-04E51FB1C8A2}">
      <dsp:nvSpPr>
        <dsp:cNvPr id="0" name=""/>
        <dsp:cNvSpPr/>
      </dsp:nvSpPr>
      <dsp:spPr>
        <a:xfrm>
          <a:off x="4827966" y="1698333"/>
          <a:ext cx="2892415" cy="1156966"/>
        </a:xfrm>
        <a:prstGeom prst="chevron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tx2">
                  <a:lumMod val="50000"/>
                </a:schemeClr>
              </a:solidFill>
            </a:rPr>
            <a:t>Sito</a:t>
          </a:r>
          <a:r>
            <a:rPr lang="it-IT" sz="2400" kern="1200" baseline="0" dirty="0" smtClean="0">
              <a:solidFill>
                <a:schemeClr val="tx2">
                  <a:lumMod val="50000"/>
                </a:schemeClr>
              </a:solidFill>
            </a:rPr>
            <a:t> web</a:t>
          </a:r>
          <a:endParaRPr lang="it-IT" sz="24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406449" y="1698333"/>
        <a:ext cx="1735449" cy="115696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45D9A-DE3B-4886-B3F3-AAC07E2368B6}">
      <dsp:nvSpPr>
        <dsp:cNvPr id="0" name=""/>
        <dsp:cNvSpPr/>
      </dsp:nvSpPr>
      <dsp:spPr>
        <a:xfrm>
          <a:off x="0" y="0"/>
          <a:ext cx="2672861" cy="1038983"/>
        </a:xfrm>
        <a:prstGeom prst="chevron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>
              <a:solidFill>
                <a:schemeClr val="bg1"/>
              </a:solidFill>
            </a:rPr>
            <a:t>Story </a:t>
          </a:r>
          <a:r>
            <a:rPr lang="it-IT" sz="2400" kern="1200" dirty="0" err="1" smtClean="0">
              <a:solidFill>
                <a:schemeClr val="bg1"/>
              </a:solidFill>
            </a:rPr>
            <a:t>Telling</a:t>
          </a:r>
          <a:endParaRPr lang="it-IT" sz="2400" kern="1200" dirty="0">
            <a:solidFill>
              <a:schemeClr val="bg1"/>
            </a:solidFill>
          </a:endParaRPr>
        </a:p>
      </dsp:txBody>
      <dsp:txXfrm>
        <a:off x="519492" y="0"/>
        <a:ext cx="1633878" cy="103898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2D54BC-5B26-4935-8930-E043494421D5}">
      <dsp:nvSpPr>
        <dsp:cNvPr id="0" name=""/>
        <dsp:cNvSpPr/>
      </dsp:nvSpPr>
      <dsp:spPr>
        <a:xfrm>
          <a:off x="2029811" y="3032277"/>
          <a:ext cx="2605725" cy="1034602"/>
        </a:xfrm>
        <a:prstGeom prst="chevron">
          <a:avLst/>
        </a:prstGeom>
        <a:solidFill>
          <a:schemeClr val="accent6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009" tIns="22670" rIns="22670" bIns="226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b="1" kern="1200" dirty="0" smtClean="0">
              <a:solidFill>
                <a:schemeClr val="tx2">
                  <a:lumMod val="50000"/>
                </a:schemeClr>
              </a:solidFill>
            </a:rPr>
            <a:t>Organizzazione di eventi/Convegni </a:t>
          </a:r>
          <a:endParaRPr lang="it-IT" sz="1700" b="1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2547112" y="3032277"/>
        <a:ext cx="1571123" cy="1034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786EE4-4404-4F47-89D8-BBFEC19A44CF}">
      <dsp:nvSpPr>
        <dsp:cNvPr id="0" name=""/>
        <dsp:cNvSpPr/>
      </dsp:nvSpPr>
      <dsp:spPr>
        <a:xfrm>
          <a:off x="1690778" y="-394949"/>
          <a:ext cx="4557757" cy="4557757"/>
        </a:xfrm>
        <a:prstGeom prst="circularArrow">
          <a:avLst>
            <a:gd name="adj1" fmla="val 5544"/>
            <a:gd name="adj2" fmla="val 330680"/>
            <a:gd name="adj3" fmla="val 12654020"/>
            <a:gd name="adj4" fmla="val 18113182"/>
            <a:gd name="adj5" fmla="val 5757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6270AC-9820-49FE-BE32-C1B3D2DEE6DE}">
      <dsp:nvSpPr>
        <dsp:cNvPr id="0" name=""/>
        <dsp:cNvSpPr/>
      </dsp:nvSpPr>
      <dsp:spPr>
        <a:xfrm>
          <a:off x="2438400" y="-28647"/>
          <a:ext cx="3062514" cy="11861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Il Ministero del lavoro e della politiche sociali-Direzione Generale Immigrazione </a:t>
          </a:r>
          <a:endParaRPr lang="it-IT" sz="1700" kern="1200" dirty="0"/>
        </a:p>
      </dsp:txBody>
      <dsp:txXfrm>
        <a:off x="2496302" y="29255"/>
        <a:ext cx="2946710" cy="1070326"/>
      </dsp:txXfrm>
    </dsp:sp>
    <dsp:sp modelId="{17C7123F-8BF3-49EC-AFB5-92A2E7B4CED6}">
      <dsp:nvSpPr>
        <dsp:cNvPr id="0" name=""/>
        <dsp:cNvSpPr/>
      </dsp:nvSpPr>
      <dsp:spPr>
        <a:xfrm>
          <a:off x="4750128" y="1373412"/>
          <a:ext cx="2136016" cy="1068008"/>
        </a:xfrm>
        <a:prstGeom prst="round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677650"/>
              <a:satOff val="25000"/>
              <a:lumOff val="-367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L’Organizzazione internazionale per le migrazioni</a:t>
          </a:r>
          <a:endParaRPr lang="it-IT" sz="1700" kern="1200" dirty="0"/>
        </a:p>
      </dsp:txBody>
      <dsp:txXfrm>
        <a:off x="4802264" y="1425548"/>
        <a:ext cx="2031744" cy="963736"/>
      </dsp:txXfrm>
    </dsp:sp>
    <dsp:sp modelId="{495C3EE2-C797-402B-B690-EF7F3ADF6B36}">
      <dsp:nvSpPr>
        <dsp:cNvPr id="0" name=""/>
        <dsp:cNvSpPr/>
      </dsp:nvSpPr>
      <dsp:spPr>
        <a:xfrm>
          <a:off x="4030405" y="3546430"/>
          <a:ext cx="2136016" cy="1068008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1355300"/>
              <a:satOff val="50000"/>
              <a:lumOff val="-7353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smtClean="0"/>
            <a:t>Nova consorzio nazionale per l’innovazione sociale</a:t>
          </a:r>
          <a:endParaRPr lang="it-IT" sz="1700" kern="1200" dirty="0"/>
        </a:p>
      </dsp:txBody>
      <dsp:txXfrm>
        <a:off x="4082541" y="3598566"/>
        <a:ext cx="2031744" cy="963736"/>
      </dsp:txXfrm>
    </dsp:sp>
    <dsp:sp modelId="{0F12A95E-0A28-446D-BBDB-26F88AA0E42E}">
      <dsp:nvSpPr>
        <dsp:cNvPr id="0" name=""/>
        <dsp:cNvSpPr/>
      </dsp:nvSpPr>
      <dsp:spPr>
        <a:xfrm>
          <a:off x="1759225" y="3546430"/>
          <a:ext cx="2136016" cy="1068008"/>
        </a:xfrm>
        <a:prstGeom prst="round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2032949"/>
              <a:satOff val="75000"/>
              <a:lumOff val="-11029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smtClean="0"/>
            <a:t>L’ispettorato nazionale per il lavoro</a:t>
          </a:r>
          <a:endParaRPr lang="it-IT" sz="1700" kern="1200" dirty="0"/>
        </a:p>
      </dsp:txBody>
      <dsp:txXfrm>
        <a:off x="1811361" y="3598566"/>
        <a:ext cx="2031744" cy="963736"/>
      </dsp:txXfrm>
    </dsp:sp>
    <dsp:sp modelId="{DEE02D03-A5FF-401E-9A02-9065BD6F7A9E}">
      <dsp:nvSpPr>
        <dsp:cNvPr id="0" name=""/>
        <dsp:cNvSpPr/>
      </dsp:nvSpPr>
      <dsp:spPr>
        <a:xfrm>
          <a:off x="1053169" y="1373412"/>
          <a:ext cx="2136016" cy="1068008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2710599"/>
              <a:satOff val="100000"/>
              <a:lumOff val="-14706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Le Regioni: Puglia, Basilicata, Calabria, Campania, Sicilia  </a:t>
          </a:r>
        </a:p>
      </dsp:txBody>
      <dsp:txXfrm>
        <a:off x="1105305" y="1425548"/>
        <a:ext cx="2031744" cy="9637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976913-EDDB-49E1-9726-C65BB9141442}">
      <dsp:nvSpPr>
        <dsp:cNvPr id="0" name=""/>
        <dsp:cNvSpPr/>
      </dsp:nvSpPr>
      <dsp:spPr>
        <a:xfrm>
          <a:off x="0" y="298146"/>
          <a:ext cx="2172994" cy="1303796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Prevenzione </a:t>
          </a:r>
          <a:endParaRPr lang="it-IT" sz="2500" kern="1200" dirty="0"/>
        </a:p>
      </dsp:txBody>
      <dsp:txXfrm>
        <a:off x="0" y="298146"/>
        <a:ext cx="2172994" cy="1303796"/>
      </dsp:txXfrm>
    </dsp:sp>
    <dsp:sp modelId="{0880B922-B309-4435-9725-6EEB1FFBF6F9}">
      <dsp:nvSpPr>
        <dsp:cNvPr id="0" name=""/>
        <dsp:cNvSpPr/>
      </dsp:nvSpPr>
      <dsp:spPr>
        <a:xfrm>
          <a:off x="2390294" y="298146"/>
          <a:ext cx="2172994" cy="1303796"/>
        </a:xfrm>
        <a:prstGeom prst="rect">
          <a:avLst/>
        </a:prstGeom>
        <a:solidFill>
          <a:schemeClr val="accent5">
            <a:lumMod val="7500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Assistenza dei lavoratori</a:t>
          </a:r>
          <a:endParaRPr lang="it-IT" sz="2500" kern="1200" dirty="0"/>
        </a:p>
      </dsp:txBody>
      <dsp:txXfrm>
        <a:off x="2390294" y="298146"/>
        <a:ext cx="2172994" cy="1303796"/>
      </dsp:txXfrm>
    </dsp:sp>
    <dsp:sp modelId="{373260F0-382D-4DFD-AD33-B4526B6814B2}">
      <dsp:nvSpPr>
        <dsp:cNvPr id="0" name=""/>
        <dsp:cNvSpPr/>
      </dsp:nvSpPr>
      <dsp:spPr>
        <a:xfrm>
          <a:off x="4780588" y="298146"/>
          <a:ext cx="2172994" cy="1303796"/>
        </a:xfrm>
        <a:prstGeom prst="rect">
          <a:avLst/>
        </a:prstGeom>
        <a:solidFill>
          <a:schemeClr val="accent6">
            <a:lumMod val="7500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Reintegrazione socio-lavorativa</a:t>
          </a:r>
          <a:endParaRPr lang="it-IT" sz="2500" kern="1200" dirty="0"/>
        </a:p>
      </dsp:txBody>
      <dsp:txXfrm>
        <a:off x="4780588" y="298146"/>
        <a:ext cx="2172994" cy="1303796"/>
      </dsp:txXfrm>
    </dsp:sp>
    <dsp:sp modelId="{4D205296-824D-4BBE-8926-E7F02FAB559D}">
      <dsp:nvSpPr>
        <dsp:cNvPr id="0" name=""/>
        <dsp:cNvSpPr/>
      </dsp:nvSpPr>
      <dsp:spPr>
        <a:xfrm>
          <a:off x="1195147" y="1819242"/>
          <a:ext cx="2172994" cy="1303796"/>
        </a:xfrm>
        <a:prstGeom prst="rect">
          <a:avLst/>
        </a:prstGeom>
        <a:solidFill>
          <a:schemeClr val="tx2">
            <a:lumMod val="7500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Protezione </a:t>
          </a:r>
          <a:endParaRPr lang="it-IT" sz="2500" kern="1200" dirty="0"/>
        </a:p>
      </dsp:txBody>
      <dsp:txXfrm>
        <a:off x="1195147" y="1819242"/>
        <a:ext cx="2172994" cy="1303796"/>
      </dsp:txXfrm>
    </dsp:sp>
    <dsp:sp modelId="{83B52C63-29DE-4128-B82F-36FF0D8039AA}">
      <dsp:nvSpPr>
        <dsp:cNvPr id="0" name=""/>
        <dsp:cNvSpPr/>
      </dsp:nvSpPr>
      <dsp:spPr>
        <a:xfrm>
          <a:off x="3585441" y="1819242"/>
          <a:ext cx="2172994" cy="1303796"/>
        </a:xfrm>
        <a:prstGeom prst="rect">
          <a:avLst/>
        </a:prstGeom>
        <a:solidFill>
          <a:schemeClr val="accent4">
            <a:lumMod val="75000"/>
          </a:schemeClr>
        </a:solidFill>
        <a:ln w="15875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Vigilanza</a:t>
          </a:r>
          <a:endParaRPr lang="it-IT" sz="2500" kern="1200" dirty="0"/>
        </a:p>
      </dsp:txBody>
      <dsp:txXfrm>
        <a:off x="3585441" y="1819242"/>
        <a:ext cx="2172994" cy="13037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C02F3A-060A-4CC6-98C1-E2CB4384E721}">
      <dsp:nvSpPr>
        <dsp:cNvPr id="0" name=""/>
        <dsp:cNvSpPr/>
      </dsp:nvSpPr>
      <dsp:spPr>
        <a:xfrm>
          <a:off x="3433538" y="1218"/>
          <a:ext cx="1217665" cy="12176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Accoglienza</a:t>
          </a:r>
          <a:endParaRPr lang="it-IT" sz="1200" kern="1200" dirty="0"/>
        </a:p>
      </dsp:txBody>
      <dsp:txXfrm>
        <a:off x="3611861" y="179541"/>
        <a:ext cx="861019" cy="861019"/>
      </dsp:txXfrm>
    </dsp:sp>
    <dsp:sp modelId="{8B15480D-93B0-42BA-A103-1DEA7B67889D}">
      <dsp:nvSpPr>
        <dsp:cNvPr id="0" name=""/>
        <dsp:cNvSpPr/>
      </dsp:nvSpPr>
      <dsp:spPr>
        <a:xfrm rot="2197060">
          <a:off x="4603927" y="937384"/>
          <a:ext cx="310834" cy="4109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>
        <a:off x="4613129" y="991765"/>
        <a:ext cx="217584" cy="246578"/>
      </dsp:txXfrm>
    </dsp:sp>
    <dsp:sp modelId="{66675F54-1466-4121-B3CC-59955C68B937}">
      <dsp:nvSpPr>
        <dsp:cNvPr id="0" name=""/>
        <dsp:cNvSpPr/>
      </dsp:nvSpPr>
      <dsp:spPr>
        <a:xfrm>
          <a:off x="4881607" y="1077342"/>
          <a:ext cx="1217665" cy="121766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Lavoro</a:t>
          </a:r>
          <a:endParaRPr lang="it-IT" sz="1200" kern="1200" dirty="0"/>
        </a:p>
      </dsp:txBody>
      <dsp:txXfrm>
        <a:off x="5059930" y="1255665"/>
        <a:ext cx="861019" cy="861019"/>
      </dsp:txXfrm>
    </dsp:sp>
    <dsp:sp modelId="{8F72504E-DB85-4C42-A8DE-86669C1161C1}">
      <dsp:nvSpPr>
        <dsp:cNvPr id="0" name=""/>
        <dsp:cNvSpPr/>
      </dsp:nvSpPr>
      <dsp:spPr>
        <a:xfrm rot="6480000">
          <a:off x="5035228" y="2356662"/>
          <a:ext cx="341183" cy="4109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3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 rot="10800000">
        <a:off x="5102220" y="2390181"/>
        <a:ext cx="238828" cy="246578"/>
      </dsp:txXfrm>
    </dsp:sp>
    <dsp:sp modelId="{6EFB50AD-9A70-43E4-BF23-D316E69D668E}">
      <dsp:nvSpPr>
        <dsp:cNvPr id="0" name=""/>
        <dsp:cNvSpPr/>
      </dsp:nvSpPr>
      <dsp:spPr>
        <a:xfrm>
          <a:off x="4323177" y="2851449"/>
          <a:ext cx="1203029" cy="115183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Servizi</a:t>
          </a:r>
          <a:endParaRPr lang="it-IT" sz="1200" kern="1200" dirty="0"/>
        </a:p>
      </dsp:txBody>
      <dsp:txXfrm>
        <a:off x="4499357" y="3020132"/>
        <a:ext cx="850669" cy="814472"/>
      </dsp:txXfrm>
    </dsp:sp>
    <dsp:sp modelId="{EDFA4D4C-4CA3-4F27-906B-150E2DBA45CE}">
      <dsp:nvSpPr>
        <dsp:cNvPr id="0" name=""/>
        <dsp:cNvSpPr/>
      </dsp:nvSpPr>
      <dsp:spPr>
        <a:xfrm rot="10800000">
          <a:off x="3857838" y="3221887"/>
          <a:ext cx="328839" cy="4109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 rot="10800000">
        <a:off x="3956490" y="3304079"/>
        <a:ext cx="230187" cy="246578"/>
      </dsp:txXfrm>
    </dsp:sp>
    <dsp:sp modelId="{2450D1D5-FC2F-40E5-A526-C60E156B08FB}">
      <dsp:nvSpPr>
        <dsp:cNvPr id="0" name=""/>
        <dsp:cNvSpPr/>
      </dsp:nvSpPr>
      <dsp:spPr>
        <a:xfrm>
          <a:off x="2485059" y="2818535"/>
          <a:ext cx="1217665" cy="121766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smtClean="0"/>
            <a:t>Integrazione</a:t>
          </a:r>
          <a:endParaRPr lang="it-IT" sz="1200" kern="1200" dirty="0"/>
        </a:p>
      </dsp:txBody>
      <dsp:txXfrm>
        <a:off x="2663382" y="2996858"/>
        <a:ext cx="861019" cy="861019"/>
      </dsp:txXfrm>
    </dsp:sp>
    <dsp:sp modelId="{BCA31212-4FFC-43D1-B700-778B64D03DF4}">
      <dsp:nvSpPr>
        <dsp:cNvPr id="0" name=""/>
        <dsp:cNvSpPr/>
      </dsp:nvSpPr>
      <dsp:spPr>
        <a:xfrm rot="15120000">
          <a:off x="2651380" y="2360037"/>
          <a:ext cx="324960" cy="4109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 rot="10800000">
        <a:off x="2715187" y="2488587"/>
        <a:ext cx="227472" cy="246578"/>
      </dsp:txXfrm>
    </dsp:sp>
    <dsp:sp modelId="{A27D1F16-1086-4F37-963E-92C9EEE023FE}">
      <dsp:nvSpPr>
        <dsp:cNvPr id="0" name=""/>
        <dsp:cNvSpPr/>
      </dsp:nvSpPr>
      <dsp:spPr>
        <a:xfrm>
          <a:off x="1919311" y="1077342"/>
          <a:ext cx="1217665" cy="1217665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kern="1200" dirty="0" err="1" smtClean="0"/>
            <a:t>Governance</a:t>
          </a:r>
          <a:endParaRPr lang="it-IT" sz="1200" kern="1200" dirty="0"/>
        </a:p>
      </dsp:txBody>
      <dsp:txXfrm>
        <a:off x="2097634" y="1255665"/>
        <a:ext cx="861019" cy="861019"/>
      </dsp:txXfrm>
    </dsp:sp>
    <dsp:sp modelId="{616A7F6C-68B5-4824-AB1A-4F56A23C68C6}">
      <dsp:nvSpPr>
        <dsp:cNvPr id="0" name=""/>
        <dsp:cNvSpPr/>
      </dsp:nvSpPr>
      <dsp:spPr>
        <a:xfrm rot="19475972">
          <a:off x="3107832" y="948193"/>
          <a:ext cx="339200" cy="41096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000" kern="1200"/>
        </a:p>
      </dsp:txBody>
      <dsp:txXfrm>
        <a:off x="3117239" y="1059859"/>
        <a:ext cx="237440" cy="2465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DCE520-1883-435E-8564-C711E4E19500}">
      <dsp:nvSpPr>
        <dsp:cNvPr id="0" name=""/>
        <dsp:cNvSpPr/>
      </dsp:nvSpPr>
      <dsp:spPr>
        <a:xfrm>
          <a:off x="4466492" y="2159489"/>
          <a:ext cx="3160076" cy="5484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221"/>
              </a:lnTo>
              <a:lnTo>
                <a:pt x="3160076" y="274221"/>
              </a:lnTo>
              <a:lnTo>
                <a:pt x="3160076" y="54844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68923-9899-4F52-9FD5-8AFBF3E94D8C}">
      <dsp:nvSpPr>
        <dsp:cNvPr id="0" name=""/>
        <dsp:cNvSpPr/>
      </dsp:nvSpPr>
      <dsp:spPr>
        <a:xfrm>
          <a:off x="4420772" y="2159489"/>
          <a:ext cx="91440" cy="5484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4844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FC639-BC3C-4E19-B51B-7AB2EBC35434}">
      <dsp:nvSpPr>
        <dsp:cNvPr id="0" name=""/>
        <dsp:cNvSpPr/>
      </dsp:nvSpPr>
      <dsp:spPr>
        <a:xfrm>
          <a:off x="1306416" y="2159489"/>
          <a:ext cx="3160076" cy="548442"/>
        </a:xfrm>
        <a:custGeom>
          <a:avLst/>
          <a:gdLst/>
          <a:ahLst/>
          <a:cxnLst/>
          <a:rect l="0" t="0" r="0" b="0"/>
          <a:pathLst>
            <a:path>
              <a:moveTo>
                <a:pt x="3160076" y="0"/>
              </a:moveTo>
              <a:lnTo>
                <a:pt x="3160076" y="274221"/>
              </a:lnTo>
              <a:lnTo>
                <a:pt x="0" y="274221"/>
              </a:lnTo>
              <a:lnTo>
                <a:pt x="0" y="548442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41E88-7057-43A6-B62A-55C0478A3990}">
      <dsp:nvSpPr>
        <dsp:cNvPr id="0" name=""/>
        <dsp:cNvSpPr/>
      </dsp:nvSpPr>
      <dsp:spPr>
        <a:xfrm>
          <a:off x="3813584" y="853672"/>
          <a:ext cx="1305816" cy="130581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9982FA-2900-4C7F-9164-BA0E363A9469}">
      <dsp:nvSpPr>
        <dsp:cNvPr id="0" name=""/>
        <dsp:cNvSpPr/>
      </dsp:nvSpPr>
      <dsp:spPr>
        <a:xfrm>
          <a:off x="3813584" y="853672"/>
          <a:ext cx="1305816" cy="130581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BB4408-657D-4F7C-8E0E-3B8FFA24973E}">
      <dsp:nvSpPr>
        <dsp:cNvPr id="0" name=""/>
        <dsp:cNvSpPr/>
      </dsp:nvSpPr>
      <dsp:spPr>
        <a:xfrm>
          <a:off x="3160675" y="1088719"/>
          <a:ext cx="2611633" cy="8357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kern="1200" dirty="0"/>
        </a:p>
      </dsp:txBody>
      <dsp:txXfrm>
        <a:off x="3160675" y="1088719"/>
        <a:ext cx="2611633" cy="835722"/>
      </dsp:txXfrm>
    </dsp:sp>
    <dsp:sp modelId="{0CC17292-2ABF-40FF-842E-7222BCF18193}">
      <dsp:nvSpPr>
        <dsp:cNvPr id="0" name=""/>
        <dsp:cNvSpPr/>
      </dsp:nvSpPr>
      <dsp:spPr>
        <a:xfrm>
          <a:off x="653508" y="2707932"/>
          <a:ext cx="1305816" cy="130581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944FDF-82AF-4CAD-A824-CC5B9A3082CE}">
      <dsp:nvSpPr>
        <dsp:cNvPr id="0" name=""/>
        <dsp:cNvSpPr/>
      </dsp:nvSpPr>
      <dsp:spPr>
        <a:xfrm>
          <a:off x="653508" y="2707932"/>
          <a:ext cx="1305816" cy="130581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519A-93DB-48B6-AA2D-8AA862B53162}">
      <dsp:nvSpPr>
        <dsp:cNvPr id="0" name=""/>
        <dsp:cNvSpPr/>
      </dsp:nvSpPr>
      <dsp:spPr>
        <a:xfrm>
          <a:off x="599" y="2942979"/>
          <a:ext cx="2611633" cy="8357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kern="1200" dirty="0"/>
        </a:p>
      </dsp:txBody>
      <dsp:txXfrm>
        <a:off x="599" y="2942979"/>
        <a:ext cx="2611633" cy="835722"/>
      </dsp:txXfrm>
    </dsp:sp>
    <dsp:sp modelId="{8E9ACF6D-6DCB-4DB9-B45D-B7C98EA7BD45}">
      <dsp:nvSpPr>
        <dsp:cNvPr id="0" name=""/>
        <dsp:cNvSpPr/>
      </dsp:nvSpPr>
      <dsp:spPr>
        <a:xfrm>
          <a:off x="3813584" y="2707932"/>
          <a:ext cx="1305816" cy="130581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694C39-445B-496F-BA02-BE2352DB96C2}">
      <dsp:nvSpPr>
        <dsp:cNvPr id="0" name=""/>
        <dsp:cNvSpPr/>
      </dsp:nvSpPr>
      <dsp:spPr>
        <a:xfrm>
          <a:off x="3813584" y="2707932"/>
          <a:ext cx="1305816" cy="130581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2540AC-0FE6-437C-B9AB-69F031CAE582}">
      <dsp:nvSpPr>
        <dsp:cNvPr id="0" name=""/>
        <dsp:cNvSpPr/>
      </dsp:nvSpPr>
      <dsp:spPr>
        <a:xfrm>
          <a:off x="3160675" y="2942979"/>
          <a:ext cx="2611633" cy="8357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kern="1200" dirty="0"/>
        </a:p>
      </dsp:txBody>
      <dsp:txXfrm>
        <a:off x="3160675" y="2942979"/>
        <a:ext cx="2611633" cy="835722"/>
      </dsp:txXfrm>
    </dsp:sp>
    <dsp:sp modelId="{5D998FF8-4C64-4030-9AEF-DC54BF5D9521}">
      <dsp:nvSpPr>
        <dsp:cNvPr id="0" name=""/>
        <dsp:cNvSpPr/>
      </dsp:nvSpPr>
      <dsp:spPr>
        <a:xfrm>
          <a:off x="6973660" y="2707932"/>
          <a:ext cx="1305816" cy="1305816"/>
        </a:xfrm>
        <a:prstGeom prst="arc">
          <a:avLst>
            <a:gd name="adj1" fmla="val 13200000"/>
            <a:gd name="adj2" fmla="val 192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59C710-FB2F-4DA6-9866-39CD95ABDC63}">
      <dsp:nvSpPr>
        <dsp:cNvPr id="0" name=""/>
        <dsp:cNvSpPr/>
      </dsp:nvSpPr>
      <dsp:spPr>
        <a:xfrm>
          <a:off x="6973660" y="2707932"/>
          <a:ext cx="1305816" cy="1305816"/>
        </a:xfrm>
        <a:prstGeom prst="arc">
          <a:avLst>
            <a:gd name="adj1" fmla="val 2400000"/>
            <a:gd name="adj2" fmla="val 8400000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D021A3-8E25-45A8-B011-DA85F6CE9361}">
      <dsp:nvSpPr>
        <dsp:cNvPr id="0" name=""/>
        <dsp:cNvSpPr/>
      </dsp:nvSpPr>
      <dsp:spPr>
        <a:xfrm>
          <a:off x="6320752" y="2942979"/>
          <a:ext cx="2611633" cy="835722"/>
        </a:xfrm>
        <a:prstGeom prst="rect">
          <a:avLst/>
        </a:prstGeom>
        <a:noFill/>
        <a:ln w="9525" cap="flat" cmpd="sng" algn="ctr">
          <a:noFill/>
          <a:prstDash val="solid"/>
        </a:ln>
        <a:effectLst/>
        <a:sp3d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400" kern="1200" dirty="0"/>
        </a:p>
      </dsp:txBody>
      <dsp:txXfrm>
        <a:off x="6320752" y="2942979"/>
        <a:ext cx="2611633" cy="8357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AD377-3081-4608-90F7-89D8BE031540}">
      <dsp:nvSpPr>
        <dsp:cNvPr id="0" name=""/>
        <dsp:cNvSpPr/>
      </dsp:nvSpPr>
      <dsp:spPr>
        <a:xfrm rot="10800000">
          <a:off x="1663772" y="2273"/>
          <a:ext cx="5725268" cy="953405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425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Orientamento socio-sanitario</a:t>
          </a:r>
          <a:endParaRPr lang="it-IT" sz="2600" kern="1200" dirty="0"/>
        </a:p>
      </dsp:txBody>
      <dsp:txXfrm rot="10800000">
        <a:off x="1902123" y="2273"/>
        <a:ext cx="5486917" cy="953405"/>
      </dsp:txXfrm>
    </dsp:sp>
    <dsp:sp modelId="{901CE7F2-8A4B-4B4A-BE74-3B8E93F3E283}">
      <dsp:nvSpPr>
        <dsp:cNvPr id="0" name=""/>
        <dsp:cNvSpPr/>
      </dsp:nvSpPr>
      <dsp:spPr>
        <a:xfrm flipH="1">
          <a:off x="1045226" y="13714"/>
          <a:ext cx="886772" cy="95723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878FA78-EC10-45DA-9783-00E0B5C393D6}">
      <dsp:nvSpPr>
        <dsp:cNvPr id="0" name=""/>
        <dsp:cNvSpPr/>
      </dsp:nvSpPr>
      <dsp:spPr>
        <a:xfrm rot="10800000">
          <a:off x="1680430" y="1241223"/>
          <a:ext cx="5725268" cy="953405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1355300"/>
                <a:satOff val="50000"/>
                <a:lumOff val="-7353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425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Orientamento legale</a:t>
          </a:r>
          <a:endParaRPr lang="it-IT" sz="2600" kern="1200" dirty="0"/>
        </a:p>
      </dsp:txBody>
      <dsp:txXfrm rot="10800000">
        <a:off x="1918781" y="1241223"/>
        <a:ext cx="5486917" cy="953405"/>
      </dsp:txXfrm>
    </dsp:sp>
    <dsp:sp modelId="{E434674C-41D7-46C6-BC14-5EA9E39853B5}">
      <dsp:nvSpPr>
        <dsp:cNvPr id="0" name=""/>
        <dsp:cNvSpPr/>
      </dsp:nvSpPr>
      <dsp:spPr>
        <a:xfrm>
          <a:off x="1203727" y="1241223"/>
          <a:ext cx="953405" cy="953405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3A299CAE-1476-45D9-BD1A-805B7339B4AB}">
      <dsp:nvSpPr>
        <dsp:cNvPr id="0" name=""/>
        <dsp:cNvSpPr/>
      </dsp:nvSpPr>
      <dsp:spPr>
        <a:xfrm rot="10800000">
          <a:off x="1680430" y="2478256"/>
          <a:ext cx="5725268" cy="953405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2710599"/>
                <a:satOff val="100000"/>
                <a:lumOff val="-14706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20425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Orientamento lavorativo e abitativo</a:t>
          </a:r>
          <a:endParaRPr lang="it-IT" sz="2600" kern="1200" dirty="0"/>
        </a:p>
      </dsp:txBody>
      <dsp:txXfrm rot="10800000">
        <a:off x="1918781" y="2478256"/>
        <a:ext cx="5486917" cy="953405"/>
      </dsp:txXfrm>
    </dsp:sp>
    <dsp:sp modelId="{15073042-3E4F-4B44-902C-D3B4AE06BED3}">
      <dsp:nvSpPr>
        <dsp:cNvPr id="0" name=""/>
        <dsp:cNvSpPr/>
      </dsp:nvSpPr>
      <dsp:spPr>
        <a:xfrm>
          <a:off x="1203727" y="2478256"/>
          <a:ext cx="953405" cy="953405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AD377-3081-4608-90F7-89D8BE031540}">
      <dsp:nvSpPr>
        <dsp:cNvPr id="0" name=""/>
        <dsp:cNvSpPr/>
      </dsp:nvSpPr>
      <dsp:spPr>
        <a:xfrm rot="10800000">
          <a:off x="1766574" y="3125"/>
          <a:ext cx="5837529" cy="1273909"/>
        </a:xfrm>
        <a:prstGeom prst="homePlate">
          <a:avLst/>
        </a:prstGeom>
        <a:solidFill>
          <a:schemeClr val="accent3">
            <a:lumMod val="60000"/>
            <a:lumOff val="4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61759" tIns="133350" rIns="24892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500" kern="1200" dirty="0" smtClean="0"/>
            <a:t>Orientamento socio-sanitario</a:t>
          </a:r>
          <a:endParaRPr lang="it-IT" sz="3500" kern="1200" dirty="0"/>
        </a:p>
      </dsp:txBody>
      <dsp:txXfrm rot="10800000">
        <a:off x="2085051" y="3125"/>
        <a:ext cx="5519052" cy="1273909"/>
      </dsp:txXfrm>
    </dsp:sp>
    <dsp:sp modelId="{901CE7F2-8A4B-4B4A-BE74-3B8E93F3E283}">
      <dsp:nvSpPr>
        <dsp:cNvPr id="0" name=""/>
        <dsp:cNvSpPr/>
      </dsp:nvSpPr>
      <dsp:spPr>
        <a:xfrm flipH="1">
          <a:off x="940093" y="1129"/>
          <a:ext cx="1184875" cy="127903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0" b="-20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78FA78-EC10-45DA-9783-00E0B5C393D6}">
      <dsp:nvSpPr>
        <dsp:cNvPr id="0" name=""/>
        <dsp:cNvSpPr/>
      </dsp:nvSpPr>
      <dsp:spPr>
        <a:xfrm rot="10800000">
          <a:off x="1737352" y="0"/>
          <a:ext cx="5613008" cy="1167121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668" tIns="160020" rIns="298704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200" kern="1200" dirty="0" smtClean="0"/>
            <a:t>Orientamento legale</a:t>
          </a:r>
          <a:endParaRPr lang="it-IT" sz="4200" kern="1200" dirty="0"/>
        </a:p>
      </dsp:txBody>
      <dsp:txXfrm rot="10800000">
        <a:off x="2029132" y="0"/>
        <a:ext cx="5321228" cy="1167121"/>
      </dsp:txXfrm>
    </dsp:sp>
    <dsp:sp modelId="{E434674C-41D7-46C6-BC14-5EA9E39853B5}">
      <dsp:nvSpPr>
        <dsp:cNvPr id="0" name=""/>
        <dsp:cNvSpPr/>
      </dsp:nvSpPr>
      <dsp:spPr>
        <a:xfrm>
          <a:off x="1122022" y="0"/>
          <a:ext cx="1167121" cy="1167121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99CAE-1476-45D9-BD1A-805B7339B4AB}">
      <dsp:nvSpPr>
        <dsp:cNvPr id="0" name=""/>
        <dsp:cNvSpPr/>
      </dsp:nvSpPr>
      <dsp:spPr>
        <a:xfrm rot="10800000">
          <a:off x="1696687" y="0"/>
          <a:ext cx="5631719" cy="1112686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3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0664" tIns="118110" rIns="220472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100" kern="1200" dirty="0" smtClean="0"/>
            <a:t>Orientamento lavorativo e abitativo</a:t>
          </a:r>
          <a:endParaRPr lang="it-IT" sz="3100" kern="1200" dirty="0"/>
        </a:p>
      </dsp:txBody>
      <dsp:txXfrm rot="10800000">
        <a:off x="1974858" y="0"/>
        <a:ext cx="5353548" cy="1112686"/>
      </dsp:txXfrm>
    </dsp:sp>
    <dsp:sp modelId="{15073042-3E4F-4B44-902C-D3B4AE06BED3}">
      <dsp:nvSpPr>
        <dsp:cNvPr id="0" name=""/>
        <dsp:cNvSpPr/>
      </dsp:nvSpPr>
      <dsp:spPr>
        <a:xfrm>
          <a:off x="1140344" y="0"/>
          <a:ext cx="1112686" cy="111268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C4A36-27AD-4C7A-8F09-FA796956F17C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5C543-831B-478C-B049-C17B948B49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956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697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34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374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36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23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50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229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33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57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10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44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C281A-7264-4C1D-A3E8-03D2D03B91B3}" type="datetimeFigureOut">
              <a:rPr lang="it-IT" smtClean="0"/>
              <a:t>29/04/2022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5722F-0000-45C6-80C2-2E0266012BE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343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13" Type="http://schemas.openxmlformats.org/officeDocument/2006/relationships/image" Target="../media/image13.png"/><Relationship Id="rId18" Type="http://schemas.microsoft.com/office/2007/relationships/diagramDrawing" Target="../diagrams/drawing12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17" Type="http://schemas.openxmlformats.org/officeDocument/2006/relationships/diagramColors" Target="../diagrams/colors12.xml"/><Relationship Id="rId2" Type="http://schemas.openxmlformats.org/officeDocument/2006/relationships/image" Target="../media/image1.jpg"/><Relationship Id="rId16" Type="http://schemas.openxmlformats.org/officeDocument/2006/relationships/diagramQuickStyle" Target="../diagrams/quickStyle1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5" Type="http://schemas.openxmlformats.org/officeDocument/2006/relationships/diagramLayout" Target="../diagrams/layout12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Relationship Id="rId14" Type="http://schemas.openxmlformats.org/officeDocument/2006/relationships/diagramData" Target="../diagrams/data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s://mail.google.com/mail/u/0?ui=2&amp;ik=3200ebf6e3&amp;attid=0.2&amp;permmsgid=msg-f:1725455941732400577&amp;th=17f20d09828bfdc1&amp;view=att&amp;disp=inline&amp;realattid=f_kzxxp93x1" TargetMode="External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11" Type="http://schemas.openxmlformats.org/officeDocument/2006/relationships/image" Target="../media/image8.jpg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6.JPG"/><Relationship Id="rId4" Type="http://schemas.openxmlformats.org/officeDocument/2006/relationships/diagramLayout" Target="../diagrams/layout5.xm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2191" y="1276242"/>
            <a:ext cx="6063175" cy="2648644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7114" y="1561514"/>
            <a:ext cx="7934178" cy="4065563"/>
          </a:xfrm>
        </p:spPr>
        <p:txBody>
          <a:bodyPr anchor="ctr">
            <a:prstTxWarp prst="textPlain">
              <a:avLst>
                <a:gd name="adj" fmla="val 50532"/>
              </a:avLst>
            </a:prstTxWarp>
            <a:normAutofit/>
          </a:bodyPr>
          <a:lstStyle/>
          <a:p>
            <a:endParaRPr lang="it-IT" dirty="0"/>
          </a:p>
          <a:p>
            <a:endParaRPr lang="it-IT" dirty="0" smtClean="0"/>
          </a:p>
          <a:p>
            <a:endParaRPr lang="it-IT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"Per contrastare le gravi forme di </a:t>
            </a:r>
            <a:r>
              <a:rPr lang="it-IT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sfruttamento </a:t>
            </a:r>
            <a:r>
              <a:rPr lang="it-IT" b="1" i="1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lavorativo, marginalità </a:t>
            </a:r>
            <a:r>
              <a:rPr lang="it-IT" b="1" i="1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vulnerabilità dei lavoratori migranti " </a:t>
            </a:r>
            <a:r>
              <a:rPr lang="it-IT" i="1" dirty="0">
                <a:ln>
                  <a:solidFill>
                    <a:schemeClr val="accent1">
                      <a:lumMod val="50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2102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94344"/>
            <a:ext cx="6858000" cy="2663456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5024" y="1088847"/>
            <a:ext cx="645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2.Desk</a:t>
            </a:r>
            <a:endParaRPr lang="it-IT" sz="5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197838632"/>
              </p:ext>
            </p:extLst>
          </p:nvPr>
        </p:nvGraphicFramePr>
        <p:xfrm>
          <a:off x="239151" y="2012177"/>
          <a:ext cx="8440615" cy="1167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2067951" y="3761465"/>
            <a:ext cx="62038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Orientamento legale e amministrativo:</a:t>
            </a:r>
          </a:p>
          <a:p>
            <a:pPr fontAlgn="base"/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fontAlgn="base"/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Tutela legale, rinnovo documenti e ricerca,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predisposizione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e affiancamento nella compilazione della modulistica per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accedere ai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servizi.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354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94344"/>
            <a:ext cx="6858000" cy="2663456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5024" y="1088847"/>
            <a:ext cx="645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3.Desk</a:t>
            </a:r>
            <a:endParaRPr lang="it-IT" sz="5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923224337"/>
              </p:ext>
            </p:extLst>
          </p:nvPr>
        </p:nvGraphicFramePr>
        <p:xfrm>
          <a:off x="239151" y="2179155"/>
          <a:ext cx="8468751" cy="1112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1902655" y="4195661"/>
            <a:ext cx="6451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</a:rPr>
              <a:t>Orientamento lavorativo e abitativo:</a:t>
            </a:r>
          </a:p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Percorsi di inserimento lavorativo, costruzione di percorsi professionali, conoscenza delle proprie risorse, compilazione CV.</a:t>
            </a:r>
          </a:p>
          <a:p>
            <a:pPr marL="285750" indent="-285750">
              <a:buFontTx/>
              <a:buChar char="-"/>
            </a:pP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Ricerca locazioni o accesso a Centri di accoglienza. </a:t>
            </a:r>
          </a:p>
        </p:txBody>
      </p:sp>
    </p:spTree>
    <p:extLst>
      <p:ext uri="{BB962C8B-B14F-4D97-AF65-F5344CB8AC3E}">
        <p14:creationId xmlns:p14="http://schemas.microsoft.com/office/powerpoint/2010/main" val="339414287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94344"/>
            <a:ext cx="6858000" cy="2663456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143001" y="1702191"/>
            <a:ext cx="620033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Comunicazione…</a:t>
            </a:r>
          </a:p>
          <a:p>
            <a:endParaRPr lang="it-IT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it-IT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it-IT" dirty="0" smtClean="0"/>
              <a:t> </a:t>
            </a:r>
            <a:endParaRPr lang="it-IT" dirty="0"/>
          </a:p>
        </p:txBody>
      </p:sp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2437601118"/>
              </p:ext>
            </p:extLst>
          </p:nvPr>
        </p:nvGraphicFramePr>
        <p:xfrm>
          <a:off x="618978" y="1068753"/>
          <a:ext cx="7723164" cy="4553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agramma 8"/>
          <p:cNvGraphicFramePr/>
          <p:nvPr>
            <p:extLst>
              <p:ext uri="{D42A27DB-BD31-4B8C-83A1-F6EECF244321}">
                <p14:modId xmlns:p14="http://schemas.microsoft.com/office/powerpoint/2010/main" val="41507310"/>
              </p:ext>
            </p:extLst>
          </p:nvPr>
        </p:nvGraphicFramePr>
        <p:xfrm>
          <a:off x="801859" y="4375052"/>
          <a:ext cx="2672861" cy="15755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11" name="Immagin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771" y="4037017"/>
            <a:ext cx="2269588" cy="1971674"/>
          </a:xfrm>
          <a:prstGeom prst="rect">
            <a:avLst/>
          </a:prstGeom>
        </p:spPr>
      </p:pic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400688288"/>
              </p:ext>
            </p:extLst>
          </p:nvPr>
        </p:nvGraphicFramePr>
        <p:xfrm>
          <a:off x="1524000" y="1350499"/>
          <a:ext cx="6343360" cy="447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val="138567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618" y="1674055"/>
            <a:ext cx="7047914" cy="3583745"/>
          </a:xfrm>
        </p:spPr>
        <p:txBody>
          <a:bodyPr>
            <a:normAutofit/>
          </a:bodyPr>
          <a:lstStyle/>
          <a:p>
            <a:endParaRPr lang="it-IT" dirty="0"/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914401" y="1055078"/>
            <a:ext cx="7540282" cy="498598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L’associazione Don Bosco 2000         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Iscrizione seconda sezione del Registro dell’immigrazione (Art.18 TU).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Adesione alla campagna di sensibilizzazione contro il caporalato promosso dalla Regione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icilia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«Diritti negli occhi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</a:p>
          <a:p>
            <a:endParaRPr lang="it-IT" sz="3200" dirty="0" smtClean="0"/>
          </a:p>
          <a:p>
            <a:r>
              <a:rPr lang="it-IT" sz="3200" dirty="0" smtClean="0"/>
              <a:t>                        </a:t>
            </a:r>
            <a:r>
              <a:rPr lang="it-IT" sz="32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Nel futuro…</a:t>
            </a: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Implementazione di servizi a tutela delle vittime 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ex art.18)</a:t>
            </a:r>
          </a:p>
          <a:p>
            <a:endParaRPr lang="it-IT" dirty="0" smtClean="0"/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Programmi di emersione </a:t>
            </a:r>
          </a:p>
          <a:p>
            <a:endParaRPr lang="it-IT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Presa in carico e accoglienza persone vulnerabili</a:t>
            </a:r>
          </a:p>
          <a:p>
            <a:endParaRPr lang="it-IT" dirty="0"/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Apertura Desk mobile in tutte le Province del Comune di Caltanissetta.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13" name="Freccia a destra 12"/>
          <p:cNvSpPr/>
          <p:nvPr/>
        </p:nvSpPr>
        <p:spPr>
          <a:xfrm>
            <a:off x="4332849" y="1055078"/>
            <a:ext cx="358726" cy="3938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6461" y="4827418"/>
            <a:ext cx="1577294" cy="121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19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94344"/>
            <a:ext cx="6858000" cy="2663456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75450" y="1674055"/>
            <a:ext cx="57255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solidFill>
                  <a:schemeClr val="accent1">
                    <a:lumMod val="75000"/>
                  </a:schemeClr>
                </a:solidFill>
              </a:rPr>
              <a:t>Grazie per l’attenzione!</a:t>
            </a:r>
            <a:endParaRPr lang="it-IT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489" y="4079632"/>
            <a:ext cx="2308349" cy="1886600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692" y="5009627"/>
            <a:ext cx="998807" cy="95660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176" y="5213501"/>
            <a:ext cx="2162909" cy="686384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223" y="5143827"/>
            <a:ext cx="1292615" cy="75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2636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934817"/>
            <a:ext cx="6858000" cy="3322983"/>
          </a:xfrm>
        </p:spPr>
        <p:txBody>
          <a:bodyPr anchor="ctr">
            <a:normAutofit/>
          </a:bodyPr>
          <a:lstStyle/>
          <a:p>
            <a:r>
              <a:rPr lang="it-IT" dirty="0"/>
              <a:t>  </a:t>
            </a:r>
          </a:p>
        </p:txBody>
      </p:sp>
      <p:sp>
        <p:nvSpPr>
          <p:cNvPr id="2" name="Rettangolo 1"/>
          <p:cNvSpPr/>
          <p:nvPr/>
        </p:nvSpPr>
        <p:spPr>
          <a:xfrm>
            <a:off x="755374" y="1577009"/>
            <a:ext cx="72456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2400" dirty="0" smtClean="0">
              <a:solidFill>
                <a:srgbClr val="212529"/>
              </a:solidFill>
            </a:endParaRPr>
          </a:p>
          <a:p>
            <a:pPr algn="ctr"/>
            <a:r>
              <a:rPr lang="it-IT" sz="2400" dirty="0">
                <a:solidFill>
                  <a:srgbClr val="212529"/>
                </a:solidFill>
              </a:rPr>
              <a:t> </a:t>
            </a:r>
            <a:endParaRPr lang="it-IT" sz="2400" b="1" dirty="0">
              <a:solidFill>
                <a:srgbClr val="212529"/>
              </a:solidFill>
            </a:endParaRP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137208894"/>
              </p:ext>
            </p:extLst>
          </p:nvPr>
        </p:nvGraphicFramePr>
        <p:xfrm>
          <a:off x="914401" y="1463039"/>
          <a:ext cx="7315200" cy="4304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118194537"/>
              </p:ext>
            </p:extLst>
          </p:nvPr>
        </p:nvGraphicFramePr>
        <p:xfrm>
          <a:off x="624114" y="1306286"/>
          <a:ext cx="7939315" cy="4585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37189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232452"/>
            <a:ext cx="6858000" cy="4636511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solidFill>
                  <a:schemeClr val="tx2">
                    <a:lumMod val="75000"/>
                  </a:schemeClr>
                </a:solidFill>
              </a:rPr>
              <a:t>Linee d’azione messe in atto per contrastare il fenomeno  </a:t>
            </a: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162912521"/>
              </p:ext>
            </p:extLst>
          </p:nvPr>
        </p:nvGraphicFramePr>
        <p:xfrm>
          <a:off x="1219745" y="2447778"/>
          <a:ext cx="6953583" cy="3421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60914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2574387" y="1195754"/>
            <a:ext cx="5613009" cy="1012874"/>
          </a:xfrm>
        </p:spPr>
        <p:txBody>
          <a:bodyPr/>
          <a:lstStyle/>
          <a:p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Aree di intervento</a:t>
            </a:r>
            <a:endParaRPr lang="it-IT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942535" y="1955410"/>
            <a:ext cx="10086535" cy="4037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2095741608"/>
              </p:ext>
            </p:extLst>
          </p:nvPr>
        </p:nvGraphicFramePr>
        <p:xfrm>
          <a:off x="618978" y="1955410"/>
          <a:ext cx="8018585" cy="403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93245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45496"/>
            <a:ext cx="6858000" cy="712304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789042" y="-161583"/>
            <a:ext cx="73549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hlinkClick r:id="rId3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" descr="https://mail.google.com/mail/u/0?ui=2&amp;ik=3200ebf6e3&amp;attid=0.2&amp;permmsgid=msg-f%3A1725455941732400577&amp;th=17f20d09828bfdc1&amp;view=fimg&amp;realattid=f_kzxxp93x1&amp;disp=thd&amp;attbid=ANGjdJ9l7KCUUOfaOOE46pvkPB7vBhROTmZoCE2obU1dg9w77uiIiA67nopr0ArQetdoZ-qYNr_uQxNKAAosocPjhV2GiFRBb7x4VkcVOefLzj6uF4sSfiAtkBeIul8&amp;ats=2524608000000&amp;sz=w180-h120-df-p-nu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5556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6" name="AutoShape 5" descr="Visualizzazione di logo tras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19" y="1361866"/>
            <a:ext cx="6275161" cy="2945091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291" y="4984735"/>
            <a:ext cx="943309" cy="684087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233" y="5122862"/>
            <a:ext cx="1527515" cy="48474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10" y="4984735"/>
            <a:ext cx="1301070" cy="761003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637783"/>
            <a:ext cx="1398658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4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4191984954"/>
              </p:ext>
            </p:extLst>
          </p:nvPr>
        </p:nvGraphicFramePr>
        <p:xfrm>
          <a:off x="211014" y="1195753"/>
          <a:ext cx="8932985" cy="4867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17" y="3975962"/>
            <a:ext cx="922547" cy="88356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0581" y="4106203"/>
            <a:ext cx="2373850" cy="7533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5693" y="4106203"/>
            <a:ext cx="1510614" cy="883566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577" y="1694194"/>
            <a:ext cx="2151893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08960"/>
            <a:ext cx="6777111" cy="1505243"/>
          </a:xfrm>
        </p:spPr>
        <p:txBody>
          <a:bodyPr>
            <a:normAutofit fontScale="92500" lnSpcReduction="1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endParaRPr lang="it-IT" b="1" dirty="0" smtClean="0">
              <a:ln/>
              <a:solidFill>
                <a:schemeClr val="accent4"/>
              </a:solidFill>
            </a:endParaRPr>
          </a:p>
          <a:p>
            <a:endParaRPr lang="it-IT" b="1" dirty="0" smtClean="0">
              <a:ln/>
              <a:solidFill>
                <a:schemeClr val="accent4"/>
              </a:solidFill>
            </a:endParaRPr>
          </a:p>
          <a:p>
            <a:r>
              <a:rPr lang="it-IT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Orientare, informare e Accompagnare verso l’autonomia tutti i soggetti che si rivolgono al Centro</a:t>
            </a:r>
            <a:endParaRPr lang="it-IT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Freccia in giù 1"/>
          <p:cNvSpPr/>
          <p:nvPr/>
        </p:nvSpPr>
        <p:spPr>
          <a:xfrm>
            <a:off x="4289239" y="2978216"/>
            <a:ext cx="484632" cy="63718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308295" y="1209822"/>
            <a:ext cx="6513342" cy="176839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L’obiettivo del Polo di Inclusione sociale</a:t>
            </a:r>
            <a:endParaRPr lang="it-IT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055" y="4501661"/>
            <a:ext cx="3429000" cy="1578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052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594344"/>
            <a:ext cx="6858000" cy="2663456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5024" y="1088847"/>
            <a:ext cx="645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it-IT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Tre </a:t>
            </a:r>
            <a:r>
              <a:rPr lang="it-IT" sz="5400" b="1" dirty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it-IT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esk</a:t>
            </a:r>
            <a:endParaRPr lang="it-IT" sz="5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3179687814"/>
              </p:ext>
            </p:extLst>
          </p:nvPr>
        </p:nvGraphicFramePr>
        <p:xfrm>
          <a:off x="239151" y="2012177"/>
          <a:ext cx="8609427" cy="3432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8344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:a16="http://schemas.microsoft.com/office/drawing/2014/main" id="{185C6CAF-D474-4D32-B133-E5F5FD587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28966"/>
            <a:ext cx="6858000" cy="1628833"/>
          </a:xfrm>
        </p:spPr>
        <p:txBody>
          <a:bodyPr>
            <a:normAutofit/>
          </a:bodyPr>
          <a:lstStyle/>
          <a:p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805024" y="1088847"/>
            <a:ext cx="6451600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    1.Desk </a:t>
            </a:r>
            <a:endParaRPr lang="it-IT" sz="5400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1573266416"/>
              </p:ext>
            </p:extLst>
          </p:nvPr>
        </p:nvGraphicFramePr>
        <p:xfrm>
          <a:off x="239151" y="2180492"/>
          <a:ext cx="8778240" cy="128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ttangolo 3"/>
          <p:cNvSpPr/>
          <p:nvPr/>
        </p:nvSpPr>
        <p:spPr>
          <a:xfrm>
            <a:off x="1927275" y="3628966"/>
            <a:ext cx="666808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O</a:t>
            </a:r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rientamento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per accesso ai servizi territoriali: </a:t>
            </a:r>
            <a:endParaRPr lang="it-IT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it-IT" b="1" dirty="0" smtClean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Ufficio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Anagrafe,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ASP,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Agenzia delle Entrate,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patronati, scelta/revoca medico, visite mediche.</a:t>
            </a:r>
          </a:p>
          <a:p>
            <a:endParaRPr lang="it-I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Assistenza e  </a:t>
            </a: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supporto di tipo socio-psicologico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: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nterventi alle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persone appartenenti a categorie vulnerabili. 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9969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ilievo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586F4E3EFCF684E8F2EB41128A94F80" ma:contentTypeVersion="9" ma:contentTypeDescription="Creare un nuovo documento." ma:contentTypeScope="" ma:versionID="e30259adb0823e35b35333a16bb4ea11">
  <xsd:schema xmlns:xsd="http://www.w3.org/2001/XMLSchema" xmlns:xs="http://www.w3.org/2001/XMLSchema" xmlns:p="http://schemas.microsoft.com/office/2006/metadata/properties" xmlns:ns2="7727f811-be39-4002-b1bd-c7219bfd6719" targetNamespace="http://schemas.microsoft.com/office/2006/metadata/properties" ma:root="true" ma:fieldsID="dfa9d8b0de67b574d94744478fae671e" ns2:_="">
    <xsd:import namespace="7727f811-be39-4002-b1bd-c7219bfd67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27f811-be39-4002-b1bd-c7219bfd67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91B0B7-B364-4E5F-A9A5-CA1E54D5722B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7727f811-be39-4002-b1bd-c7219bfd6719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1E6FA0-007B-48D7-BC80-CD287FED7B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A1CCD4-0069-4A79-B85A-CC094E67C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27f811-be39-4002-b1bd-c7219bfd67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645</TotalTime>
  <Words>299</Words>
  <Application>Microsoft Office PowerPoint</Application>
  <PresentationFormat>Presentazione su schermo (4:3)</PresentationFormat>
  <Paragraphs>87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Aree di intervento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Luigi Vangi</dc:creator>
  <cp:lastModifiedBy>riparoexpress.pa@outlook.it</cp:lastModifiedBy>
  <cp:revision>63</cp:revision>
  <dcterms:created xsi:type="dcterms:W3CDTF">2020-06-25T14:56:03Z</dcterms:created>
  <dcterms:modified xsi:type="dcterms:W3CDTF">2022-04-29T15:28:55Z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0x010100E586F4E3EFCF684E8F2EB41128A94F80</vt:lpwstr>
  </property>
</Properties>
</file>